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98" r:id="rId6"/>
    <p:sldId id="326" r:id="rId7"/>
    <p:sldId id="402" r:id="rId8"/>
    <p:sldId id="400" r:id="rId9"/>
    <p:sldId id="403" r:id="rId10"/>
    <p:sldId id="314" r:id="rId11"/>
    <p:sldId id="388" r:id="rId12"/>
    <p:sldId id="317" r:id="rId13"/>
    <p:sldId id="387" r:id="rId14"/>
    <p:sldId id="385" r:id="rId15"/>
    <p:sldId id="386" r:id="rId16"/>
    <p:sldId id="382" r:id="rId17"/>
    <p:sldId id="390" r:id="rId18"/>
    <p:sldId id="383" r:id="rId19"/>
    <p:sldId id="392" r:id="rId20"/>
    <p:sldId id="393" r:id="rId21"/>
    <p:sldId id="342" r:id="rId22"/>
    <p:sldId id="279" r:id="rId23"/>
    <p:sldId id="395" r:id="rId24"/>
    <p:sldId id="377" r:id="rId25"/>
    <p:sldId id="378" r:id="rId26"/>
    <p:sldId id="389" r:id="rId27"/>
    <p:sldId id="394" r:id="rId28"/>
  </p:sldIdLst>
  <p:sldSz cx="12192000" cy="6858000"/>
  <p:notesSz cx="6735763" cy="9866313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B964E-4251-4245-8689-7B217C77E943}" v="54" dt="2023-11-23T02:38:53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6532" autoAdjust="0"/>
  </p:normalViewPr>
  <p:slideViewPr>
    <p:cSldViewPr snapToGrid="0">
      <p:cViewPr varScale="1">
        <p:scale>
          <a:sx n="68" d="100"/>
          <a:sy n="68" d="100"/>
        </p:scale>
        <p:origin x="9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A90B964E-4251-4245-8689-7B217C77E943}"/>
    <pc:docChg chg="custSel delSld modSld">
      <pc:chgData name="Jones Egydio" userId="00575a3e5205fb66" providerId="LiveId" clId="{A90B964E-4251-4245-8689-7B217C77E943}" dt="2023-11-23T02:40:00.538" v="89" actId="113"/>
      <pc:docMkLst>
        <pc:docMk/>
      </pc:docMkLst>
      <pc:sldChg chg="addSp delSp modSp mod">
        <pc:chgData name="Jones Egydio" userId="00575a3e5205fb66" providerId="LiveId" clId="{A90B964E-4251-4245-8689-7B217C77E943}" dt="2023-11-23T02:40:00.538" v="89" actId="113"/>
        <pc:sldMkLst>
          <pc:docMk/>
          <pc:sldMk cId="2823354560" sldId="256"/>
        </pc:sldMkLst>
        <pc:spChg chg="mod">
          <ac:chgData name="Jones Egydio" userId="00575a3e5205fb66" providerId="LiveId" clId="{A90B964E-4251-4245-8689-7B217C77E943}" dt="2023-11-23T02:40:00.538" v="89" actId="113"/>
          <ac:spMkLst>
            <pc:docMk/>
            <pc:sldMk cId="2823354560" sldId="256"/>
            <ac:spMk id="2" creationId="{AD8B3B83-7D3C-4231-8D90-9C379CF8A5F9}"/>
          </ac:spMkLst>
        </pc:spChg>
        <pc:spChg chg="del">
          <ac:chgData name="Jones Egydio" userId="00575a3e5205fb66" providerId="LiveId" clId="{A90B964E-4251-4245-8689-7B217C77E943}" dt="2023-11-23T02:34:39.358" v="22" actId="478"/>
          <ac:spMkLst>
            <pc:docMk/>
            <pc:sldMk cId="2823354560" sldId="256"/>
            <ac:spMk id="3" creationId="{5F6B1491-92DD-4479-8E7F-AF72097338A1}"/>
          </ac:spMkLst>
        </pc:spChg>
        <pc:spChg chg="mod">
          <ac:chgData name="Jones Egydio" userId="00575a3e5205fb66" providerId="LiveId" clId="{A90B964E-4251-4245-8689-7B217C77E943}" dt="2023-11-23T02:34:59.031" v="33" actId="20577"/>
          <ac:spMkLst>
            <pc:docMk/>
            <pc:sldMk cId="2823354560" sldId="256"/>
            <ac:spMk id="6" creationId="{D210C1C3-481C-4D13-8E2C-BAB249BBB692}"/>
          </ac:spMkLst>
        </pc:spChg>
        <pc:spChg chg="add del mod">
          <ac:chgData name="Jones Egydio" userId="00575a3e5205fb66" providerId="LiveId" clId="{A90B964E-4251-4245-8689-7B217C77E943}" dt="2023-11-23T02:34:53.188" v="24" actId="478"/>
          <ac:spMkLst>
            <pc:docMk/>
            <pc:sldMk cId="2823354560" sldId="256"/>
            <ac:spMk id="10" creationId="{E301622E-5519-2335-11F4-E1511D5B241C}"/>
          </ac:spMkLst>
        </pc:spChg>
        <pc:spChg chg="add mod">
          <ac:chgData name="Jones Egydio" userId="00575a3e5205fb66" providerId="LiveId" clId="{A90B964E-4251-4245-8689-7B217C77E943}" dt="2023-11-23T02:34:39.661" v="23"/>
          <ac:spMkLst>
            <pc:docMk/>
            <pc:sldMk cId="2823354560" sldId="256"/>
            <ac:spMk id="11" creationId="{710C5B91-C8F1-4F6A-8CBC-EDFDAC6755A3}"/>
          </ac:spMkLst>
        </pc:spChg>
        <pc:spChg chg="add mod">
          <ac:chgData name="Jones Egydio" userId="00575a3e5205fb66" providerId="LiveId" clId="{A90B964E-4251-4245-8689-7B217C77E943}" dt="2023-11-23T02:34:53.767" v="25"/>
          <ac:spMkLst>
            <pc:docMk/>
            <pc:sldMk cId="2823354560" sldId="256"/>
            <ac:spMk id="12" creationId="{4EF8B9A0-3358-9610-7809-6CC268DE835B}"/>
          </ac:spMkLst>
        </pc:spChg>
        <pc:picChg chg="add mod">
          <ac:chgData name="Jones Egydio" userId="00575a3e5205fb66" providerId="LiveId" clId="{A90B964E-4251-4245-8689-7B217C77E943}" dt="2023-11-23T02:33:47.472" v="2"/>
          <ac:picMkLst>
            <pc:docMk/>
            <pc:sldMk cId="2823354560" sldId="256"/>
            <ac:picMk id="5" creationId="{CC820E4B-0F6D-2F7A-A828-D3CACFFC7290}"/>
          </ac:picMkLst>
        </pc:picChg>
        <pc:picChg chg="del">
          <ac:chgData name="Jones Egydio" userId="00575a3e5205fb66" providerId="LiveId" clId="{A90B964E-4251-4245-8689-7B217C77E943}" dt="2023-11-23T02:33:42.622" v="1" actId="478"/>
          <ac:picMkLst>
            <pc:docMk/>
            <pc:sldMk cId="2823354560" sldId="256"/>
            <ac:picMk id="8" creationId="{5B0CCE3B-D933-4E21-81C7-5BCCEE760077}"/>
          </ac:picMkLst>
        </pc:picChg>
      </pc:sldChg>
      <pc:sldChg chg="addSp delSp modSp">
        <pc:chgData name="Jones Egydio" userId="00575a3e5205fb66" providerId="LiveId" clId="{A90B964E-4251-4245-8689-7B217C77E943}" dt="2023-11-23T02:38:33.104" v="78"/>
        <pc:sldMkLst>
          <pc:docMk/>
          <pc:sldMk cId="3782940183" sldId="279"/>
        </pc:sldMkLst>
        <pc:picChg chg="add mod">
          <ac:chgData name="Jones Egydio" userId="00575a3e5205fb66" providerId="LiveId" clId="{A90B964E-4251-4245-8689-7B217C77E943}" dt="2023-11-23T02:38:33.104" v="78"/>
          <ac:picMkLst>
            <pc:docMk/>
            <pc:sldMk cId="3782940183" sldId="279"/>
            <ac:picMk id="3" creationId="{F0349B7F-E557-844A-7A75-6DA10D20A5AD}"/>
          </ac:picMkLst>
        </pc:picChg>
        <pc:picChg chg="del">
          <ac:chgData name="Jones Egydio" userId="00575a3e5205fb66" providerId="LiveId" clId="{A90B964E-4251-4245-8689-7B217C77E943}" dt="2023-11-23T02:38:31.997" v="77" actId="478"/>
          <ac:picMkLst>
            <pc:docMk/>
            <pc:sldMk cId="3782940183" sldId="279"/>
            <ac:picMk id="6" creationId="{D3275B11-93A8-4AAF-A7EE-6F1AA47AF140}"/>
          </ac:picMkLst>
        </pc:picChg>
      </pc:sldChg>
      <pc:sldChg chg="addSp delSp modSp">
        <pc:chgData name="Jones Egydio" userId="00575a3e5205fb66" providerId="LiveId" clId="{A90B964E-4251-4245-8689-7B217C77E943}" dt="2023-11-23T02:37:28.334" v="51"/>
        <pc:sldMkLst>
          <pc:docMk/>
          <pc:sldMk cId="2229232043" sldId="314"/>
        </pc:sldMkLst>
        <pc:picChg chg="add mod">
          <ac:chgData name="Jones Egydio" userId="00575a3e5205fb66" providerId="LiveId" clId="{A90B964E-4251-4245-8689-7B217C77E943}" dt="2023-11-23T02:37:28.334" v="51"/>
          <ac:picMkLst>
            <pc:docMk/>
            <pc:sldMk cId="2229232043" sldId="314"/>
            <ac:picMk id="4" creationId="{3F144E49-F44B-FBAC-BB5E-C1A9E4551041}"/>
          </ac:picMkLst>
        </pc:picChg>
        <pc:picChg chg="del">
          <ac:chgData name="Jones Egydio" userId="00575a3e5205fb66" providerId="LiveId" clId="{A90B964E-4251-4245-8689-7B217C77E943}" dt="2023-11-23T02:37:27.214" v="50" actId="478"/>
          <ac:picMkLst>
            <pc:docMk/>
            <pc:sldMk cId="2229232043" sldId="314"/>
            <ac:picMk id="12" creationId="{C61ED4DA-8881-4654-974B-C437E253BE60}"/>
          </ac:picMkLst>
        </pc:picChg>
      </pc:sldChg>
      <pc:sldChg chg="addSp delSp modSp">
        <pc:chgData name="Jones Egydio" userId="00575a3e5205fb66" providerId="LiveId" clId="{A90B964E-4251-4245-8689-7B217C77E943}" dt="2023-11-23T02:37:41.667" v="57"/>
        <pc:sldMkLst>
          <pc:docMk/>
          <pc:sldMk cId="1645481499" sldId="317"/>
        </pc:sldMkLst>
        <pc:picChg chg="add mod">
          <ac:chgData name="Jones Egydio" userId="00575a3e5205fb66" providerId="LiveId" clId="{A90B964E-4251-4245-8689-7B217C77E943}" dt="2023-11-23T02:37:41.667" v="57"/>
          <ac:picMkLst>
            <pc:docMk/>
            <pc:sldMk cId="1645481499" sldId="317"/>
            <ac:picMk id="3" creationId="{07E692B7-4BE2-F659-4F6E-D4F9A5A3F9D0}"/>
          </ac:picMkLst>
        </pc:picChg>
        <pc:picChg chg="del">
          <ac:chgData name="Jones Egydio" userId="00575a3e5205fb66" providerId="LiveId" clId="{A90B964E-4251-4245-8689-7B217C77E943}" dt="2023-11-23T02:37:40.604" v="56" actId="478"/>
          <ac:picMkLst>
            <pc:docMk/>
            <pc:sldMk cId="1645481499" sldId="317"/>
            <ac:picMk id="21" creationId="{BCC0C47E-E681-4848-8F60-170E4A71C19C}"/>
          </ac:picMkLst>
        </pc:picChg>
        <pc:picChg chg="del">
          <ac:chgData name="Jones Egydio" userId="00575a3e5205fb66" providerId="LiveId" clId="{A90B964E-4251-4245-8689-7B217C77E943}" dt="2023-11-23T02:37:38.846" v="55" actId="478"/>
          <ac:picMkLst>
            <pc:docMk/>
            <pc:sldMk cId="1645481499" sldId="317"/>
            <ac:picMk id="22" creationId="{74535A73-F241-432D-B729-D0426E6E75C5}"/>
          </ac:picMkLst>
        </pc:picChg>
      </pc:sldChg>
      <pc:sldChg chg="addSp delSp modSp mod">
        <pc:chgData name="Jones Egydio" userId="00575a3e5205fb66" providerId="LiveId" clId="{A90B964E-4251-4245-8689-7B217C77E943}" dt="2023-11-23T02:37:08.555" v="43" actId="207"/>
        <pc:sldMkLst>
          <pc:docMk/>
          <pc:sldMk cId="2072608788" sldId="326"/>
        </pc:sldMkLst>
        <pc:picChg chg="add mod">
          <ac:chgData name="Jones Egydio" userId="00575a3e5205fb66" providerId="LiveId" clId="{A90B964E-4251-4245-8689-7B217C77E943}" dt="2023-11-23T02:37:08.555" v="43" actId="207"/>
          <ac:picMkLst>
            <pc:docMk/>
            <pc:sldMk cId="2072608788" sldId="326"/>
            <ac:picMk id="6" creationId="{85448F2E-54AB-A391-9E01-DFD8F61AD26A}"/>
          </ac:picMkLst>
        </pc:picChg>
        <pc:picChg chg="del">
          <ac:chgData name="Jones Egydio" userId="00575a3e5205fb66" providerId="LiveId" clId="{A90B964E-4251-4245-8689-7B217C77E943}" dt="2023-11-23T02:36:52.469" v="39" actId="478"/>
          <ac:picMkLst>
            <pc:docMk/>
            <pc:sldMk cId="2072608788" sldId="326"/>
            <ac:picMk id="10" creationId="{0BAA8985-307B-4162-BD40-00926F1B3626}"/>
          </ac:picMkLst>
        </pc:picChg>
      </pc:sldChg>
      <pc:sldChg chg="addSp delSp modSp">
        <pc:chgData name="Jones Egydio" userId="00575a3e5205fb66" providerId="LiveId" clId="{A90B964E-4251-4245-8689-7B217C77E943}" dt="2023-11-23T02:38:28.788" v="76"/>
        <pc:sldMkLst>
          <pc:docMk/>
          <pc:sldMk cId="780731140" sldId="342"/>
        </pc:sldMkLst>
        <pc:picChg chg="del">
          <ac:chgData name="Jones Egydio" userId="00575a3e5205fb66" providerId="LiveId" clId="{A90B964E-4251-4245-8689-7B217C77E943}" dt="2023-11-23T02:38:27.710" v="75" actId="478"/>
          <ac:picMkLst>
            <pc:docMk/>
            <pc:sldMk cId="780731140" sldId="342"/>
            <ac:picMk id="6" creationId="{B7DCDB1F-1ED2-4E61-8C46-7EC4577F026C}"/>
          </ac:picMkLst>
        </pc:picChg>
        <pc:picChg chg="add mod">
          <ac:chgData name="Jones Egydio" userId="00575a3e5205fb66" providerId="LiveId" clId="{A90B964E-4251-4245-8689-7B217C77E943}" dt="2023-11-23T02:38:28.788" v="76"/>
          <ac:picMkLst>
            <pc:docMk/>
            <pc:sldMk cId="780731140" sldId="342"/>
            <ac:picMk id="8" creationId="{A5827DD0-C2FD-41B1-08FE-022FCDB6D10F}"/>
          </ac:picMkLst>
        </pc:picChg>
      </pc:sldChg>
      <pc:sldChg chg="addSp delSp modSp">
        <pc:chgData name="Jones Egydio" userId="00575a3e5205fb66" providerId="LiveId" clId="{A90B964E-4251-4245-8689-7B217C77E943}" dt="2023-11-23T02:38:38.681" v="80"/>
        <pc:sldMkLst>
          <pc:docMk/>
          <pc:sldMk cId="864697937" sldId="377"/>
        </pc:sldMkLst>
        <pc:picChg chg="add mod">
          <ac:chgData name="Jones Egydio" userId="00575a3e5205fb66" providerId="LiveId" clId="{A90B964E-4251-4245-8689-7B217C77E943}" dt="2023-11-23T02:38:38.681" v="80"/>
          <ac:picMkLst>
            <pc:docMk/>
            <pc:sldMk cId="864697937" sldId="377"/>
            <ac:picMk id="3" creationId="{E615AD87-39E8-6CFF-01E2-D4FBD8118777}"/>
          </ac:picMkLst>
        </pc:picChg>
        <pc:picChg chg="del">
          <ac:chgData name="Jones Egydio" userId="00575a3e5205fb66" providerId="LiveId" clId="{A90B964E-4251-4245-8689-7B217C77E943}" dt="2023-11-23T02:38:37.608" v="79" actId="478"/>
          <ac:picMkLst>
            <pc:docMk/>
            <pc:sldMk cId="864697937" sldId="377"/>
            <ac:picMk id="11" creationId="{BBE071BA-00A6-4C4E-9489-B158CA52CE3B}"/>
          </ac:picMkLst>
        </pc:picChg>
      </pc:sldChg>
      <pc:sldChg chg="addSp delSp modSp">
        <pc:chgData name="Jones Egydio" userId="00575a3e5205fb66" providerId="LiveId" clId="{A90B964E-4251-4245-8689-7B217C77E943}" dt="2023-11-23T02:38:42.739" v="82"/>
        <pc:sldMkLst>
          <pc:docMk/>
          <pc:sldMk cId="3106856861" sldId="378"/>
        </pc:sldMkLst>
        <pc:picChg chg="add mod">
          <ac:chgData name="Jones Egydio" userId="00575a3e5205fb66" providerId="LiveId" clId="{A90B964E-4251-4245-8689-7B217C77E943}" dt="2023-11-23T02:38:42.739" v="82"/>
          <ac:picMkLst>
            <pc:docMk/>
            <pc:sldMk cId="3106856861" sldId="378"/>
            <ac:picMk id="3" creationId="{5869FC38-6867-6AE1-C108-4FD2D1FDA2CD}"/>
          </ac:picMkLst>
        </pc:picChg>
        <pc:picChg chg="del">
          <ac:chgData name="Jones Egydio" userId="00575a3e5205fb66" providerId="LiveId" clId="{A90B964E-4251-4245-8689-7B217C77E943}" dt="2023-11-23T02:38:41.508" v="81" actId="478"/>
          <ac:picMkLst>
            <pc:docMk/>
            <pc:sldMk cId="3106856861" sldId="378"/>
            <ac:picMk id="12" creationId="{7A78BF34-EC6B-4A49-9E5B-0AB79E1A4A99}"/>
          </ac:picMkLst>
        </pc:picChg>
      </pc:sldChg>
      <pc:sldChg chg="addSp delSp modSp">
        <pc:chgData name="Jones Egydio" userId="00575a3e5205fb66" providerId="LiveId" clId="{A90B964E-4251-4245-8689-7B217C77E943}" dt="2023-11-23T02:38:02.905" v="66"/>
        <pc:sldMkLst>
          <pc:docMk/>
          <pc:sldMk cId="211578172" sldId="382"/>
        </pc:sldMkLst>
        <pc:picChg chg="add mod">
          <ac:chgData name="Jones Egydio" userId="00575a3e5205fb66" providerId="LiveId" clId="{A90B964E-4251-4245-8689-7B217C77E943}" dt="2023-11-23T02:38:02.905" v="66"/>
          <ac:picMkLst>
            <pc:docMk/>
            <pc:sldMk cId="211578172" sldId="382"/>
            <ac:picMk id="3" creationId="{5B722FE2-7DAB-BF4B-3335-073DC2FF74B6}"/>
          </ac:picMkLst>
        </pc:picChg>
        <pc:picChg chg="del">
          <ac:chgData name="Jones Egydio" userId="00575a3e5205fb66" providerId="LiveId" clId="{A90B964E-4251-4245-8689-7B217C77E943}" dt="2023-11-23T02:38:01.717" v="65" actId="478"/>
          <ac:picMkLst>
            <pc:docMk/>
            <pc:sldMk cId="211578172" sldId="382"/>
            <ac:picMk id="16" creationId="{DB95FE1A-464B-4887-8BF8-AFB544F785A7}"/>
          </ac:picMkLst>
        </pc:picChg>
      </pc:sldChg>
      <pc:sldChg chg="addSp delSp modSp">
        <pc:chgData name="Jones Egydio" userId="00575a3e5205fb66" providerId="LiveId" clId="{A90B964E-4251-4245-8689-7B217C77E943}" dt="2023-11-23T02:38:11.587" v="70"/>
        <pc:sldMkLst>
          <pc:docMk/>
          <pc:sldMk cId="3095460675" sldId="383"/>
        </pc:sldMkLst>
        <pc:picChg chg="add mod">
          <ac:chgData name="Jones Egydio" userId="00575a3e5205fb66" providerId="LiveId" clId="{A90B964E-4251-4245-8689-7B217C77E943}" dt="2023-11-23T02:38:11.587" v="70"/>
          <ac:picMkLst>
            <pc:docMk/>
            <pc:sldMk cId="3095460675" sldId="383"/>
            <ac:picMk id="4" creationId="{DE5D6D69-BE0A-A42E-7EEC-736A2D60AFD4}"/>
          </ac:picMkLst>
        </pc:picChg>
        <pc:picChg chg="del">
          <ac:chgData name="Jones Egydio" userId="00575a3e5205fb66" providerId="LiveId" clId="{A90B964E-4251-4245-8689-7B217C77E943}" dt="2023-11-23T02:38:10.470" v="69" actId="478"/>
          <ac:picMkLst>
            <pc:docMk/>
            <pc:sldMk cId="3095460675" sldId="383"/>
            <ac:picMk id="16" creationId="{DB95FE1A-464B-4887-8BF8-AFB544F785A7}"/>
          </ac:picMkLst>
        </pc:picChg>
      </pc:sldChg>
      <pc:sldChg chg="addSp delSp modSp">
        <pc:chgData name="Jones Egydio" userId="00575a3e5205fb66" providerId="LiveId" clId="{A90B964E-4251-4245-8689-7B217C77E943}" dt="2023-11-23T02:37:52.540" v="61"/>
        <pc:sldMkLst>
          <pc:docMk/>
          <pc:sldMk cId="2052478595" sldId="385"/>
        </pc:sldMkLst>
        <pc:picChg chg="add mod">
          <ac:chgData name="Jones Egydio" userId="00575a3e5205fb66" providerId="LiveId" clId="{A90B964E-4251-4245-8689-7B217C77E943}" dt="2023-11-23T02:37:52.540" v="61"/>
          <ac:picMkLst>
            <pc:docMk/>
            <pc:sldMk cId="2052478595" sldId="385"/>
            <ac:picMk id="3" creationId="{4F003895-BF5B-49A2-1735-8E9847C2EF97}"/>
          </ac:picMkLst>
        </pc:picChg>
        <pc:picChg chg="del">
          <ac:chgData name="Jones Egydio" userId="00575a3e5205fb66" providerId="LiveId" clId="{A90B964E-4251-4245-8689-7B217C77E943}" dt="2023-11-23T02:37:51.379" v="60" actId="478"/>
          <ac:picMkLst>
            <pc:docMk/>
            <pc:sldMk cId="2052478595" sldId="385"/>
            <ac:picMk id="5" creationId="{60DD5FAF-943A-41C5-B0C3-A902D5FC8898}"/>
          </ac:picMkLst>
        </pc:picChg>
      </pc:sldChg>
      <pc:sldChg chg="addSp delSp modSp">
        <pc:chgData name="Jones Egydio" userId="00575a3e5205fb66" providerId="LiveId" clId="{A90B964E-4251-4245-8689-7B217C77E943}" dt="2023-11-23T02:37:57.316" v="64"/>
        <pc:sldMkLst>
          <pc:docMk/>
          <pc:sldMk cId="4160780420" sldId="386"/>
        </pc:sldMkLst>
        <pc:picChg chg="add mod">
          <ac:chgData name="Jones Egydio" userId="00575a3e5205fb66" providerId="LiveId" clId="{A90B964E-4251-4245-8689-7B217C77E943}" dt="2023-11-23T02:37:57.316" v="64"/>
          <ac:picMkLst>
            <pc:docMk/>
            <pc:sldMk cId="4160780420" sldId="386"/>
            <ac:picMk id="3" creationId="{8EC7F64B-A7C5-504A-408E-89D998D8BDFA}"/>
          </ac:picMkLst>
        </pc:picChg>
        <pc:picChg chg="del mod">
          <ac:chgData name="Jones Egydio" userId="00575a3e5205fb66" providerId="LiveId" clId="{A90B964E-4251-4245-8689-7B217C77E943}" dt="2023-11-23T02:37:56.215" v="63" actId="478"/>
          <ac:picMkLst>
            <pc:docMk/>
            <pc:sldMk cId="4160780420" sldId="386"/>
            <ac:picMk id="18" creationId="{DDC0B84C-9127-410A-8695-4595A4AEE60A}"/>
          </ac:picMkLst>
        </pc:picChg>
      </pc:sldChg>
      <pc:sldChg chg="addSp delSp modSp">
        <pc:chgData name="Jones Egydio" userId="00575a3e5205fb66" providerId="LiveId" clId="{A90B964E-4251-4245-8689-7B217C77E943}" dt="2023-11-23T02:37:47.395" v="59"/>
        <pc:sldMkLst>
          <pc:docMk/>
          <pc:sldMk cId="2285453219" sldId="387"/>
        </pc:sldMkLst>
        <pc:picChg chg="add mod">
          <ac:chgData name="Jones Egydio" userId="00575a3e5205fb66" providerId="LiveId" clId="{A90B964E-4251-4245-8689-7B217C77E943}" dt="2023-11-23T02:37:47.395" v="59"/>
          <ac:picMkLst>
            <pc:docMk/>
            <pc:sldMk cId="2285453219" sldId="387"/>
            <ac:picMk id="3" creationId="{CBA6DA2F-C1FA-EA66-B290-AB49C9B29E4E}"/>
          </ac:picMkLst>
        </pc:picChg>
        <pc:picChg chg="del">
          <ac:chgData name="Jones Egydio" userId="00575a3e5205fb66" providerId="LiveId" clId="{A90B964E-4251-4245-8689-7B217C77E943}" dt="2023-11-23T02:37:46.167" v="58" actId="478"/>
          <ac:picMkLst>
            <pc:docMk/>
            <pc:sldMk cId="2285453219" sldId="387"/>
            <ac:picMk id="21" creationId="{BCC0C47E-E681-4848-8F60-170E4A71C19C}"/>
          </ac:picMkLst>
        </pc:picChg>
      </pc:sldChg>
      <pc:sldChg chg="addSp delSp modSp">
        <pc:chgData name="Jones Egydio" userId="00575a3e5205fb66" providerId="LiveId" clId="{A90B964E-4251-4245-8689-7B217C77E943}" dt="2023-11-23T02:37:35.931" v="54"/>
        <pc:sldMkLst>
          <pc:docMk/>
          <pc:sldMk cId="4230414462" sldId="388"/>
        </pc:sldMkLst>
        <pc:picChg chg="add mod">
          <ac:chgData name="Jones Egydio" userId="00575a3e5205fb66" providerId="LiveId" clId="{A90B964E-4251-4245-8689-7B217C77E943}" dt="2023-11-23T02:37:35.931" v="54"/>
          <ac:picMkLst>
            <pc:docMk/>
            <pc:sldMk cId="4230414462" sldId="388"/>
            <ac:picMk id="3" creationId="{423ED3E6-DB6C-6EEA-1947-B620296B5ED2}"/>
          </ac:picMkLst>
        </pc:picChg>
        <pc:picChg chg="del">
          <ac:chgData name="Jones Egydio" userId="00575a3e5205fb66" providerId="LiveId" clId="{A90B964E-4251-4245-8689-7B217C77E943}" dt="2023-11-23T02:37:34.759" v="53" actId="478"/>
          <ac:picMkLst>
            <pc:docMk/>
            <pc:sldMk cId="4230414462" sldId="388"/>
            <ac:picMk id="8" creationId="{94492D69-D65E-4A0B-B3AA-E0137F62FE6A}"/>
          </ac:picMkLst>
        </pc:picChg>
        <pc:picChg chg="del">
          <ac:chgData name="Jones Egydio" userId="00575a3e5205fb66" providerId="LiveId" clId="{A90B964E-4251-4245-8689-7B217C77E943}" dt="2023-11-23T02:37:33.032" v="52" actId="478"/>
          <ac:picMkLst>
            <pc:docMk/>
            <pc:sldMk cId="4230414462" sldId="388"/>
            <ac:picMk id="14" creationId="{1A9D35A5-7861-4143-983D-76FA0FD291AA}"/>
          </ac:picMkLst>
        </pc:picChg>
      </pc:sldChg>
      <pc:sldChg chg="addSp delSp modSp">
        <pc:chgData name="Jones Egydio" userId="00575a3e5205fb66" providerId="LiveId" clId="{A90B964E-4251-4245-8689-7B217C77E943}" dt="2023-11-23T02:38:49.339" v="84"/>
        <pc:sldMkLst>
          <pc:docMk/>
          <pc:sldMk cId="342931059" sldId="389"/>
        </pc:sldMkLst>
        <pc:picChg chg="add mod">
          <ac:chgData name="Jones Egydio" userId="00575a3e5205fb66" providerId="LiveId" clId="{A90B964E-4251-4245-8689-7B217C77E943}" dt="2023-11-23T02:38:49.339" v="84"/>
          <ac:picMkLst>
            <pc:docMk/>
            <pc:sldMk cId="342931059" sldId="389"/>
            <ac:picMk id="5" creationId="{2DE900BC-E6CB-B49D-C758-C5BF4957D128}"/>
          </ac:picMkLst>
        </pc:picChg>
        <pc:picChg chg="del">
          <ac:chgData name="Jones Egydio" userId="00575a3e5205fb66" providerId="LiveId" clId="{A90B964E-4251-4245-8689-7B217C77E943}" dt="2023-11-23T02:38:47.823" v="83" actId="478"/>
          <ac:picMkLst>
            <pc:docMk/>
            <pc:sldMk cId="342931059" sldId="389"/>
            <ac:picMk id="17" creationId="{282D1A5A-2D27-4E52-9C70-1A7D550EDD22}"/>
          </ac:picMkLst>
        </pc:picChg>
      </pc:sldChg>
      <pc:sldChg chg="addSp delSp modSp">
        <pc:chgData name="Jones Egydio" userId="00575a3e5205fb66" providerId="LiveId" clId="{A90B964E-4251-4245-8689-7B217C77E943}" dt="2023-11-23T02:38:07.573" v="68"/>
        <pc:sldMkLst>
          <pc:docMk/>
          <pc:sldMk cId="2310650499" sldId="390"/>
        </pc:sldMkLst>
        <pc:picChg chg="add mod">
          <ac:chgData name="Jones Egydio" userId="00575a3e5205fb66" providerId="LiveId" clId="{A90B964E-4251-4245-8689-7B217C77E943}" dt="2023-11-23T02:38:07.573" v="68"/>
          <ac:picMkLst>
            <pc:docMk/>
            <pc:sldMk cId="2310650499" sldId="390"/>
            <ac:picMk id="3" creationId="{E1AF58C8-6008-D1BC-DA8F-38EDFF7AEA84}"/>
          </ac:picMkLst>
        </pc:picChg>
        <pc:picChg chg="del">
          <ac:chgData name="Jones Egydio" userId="00575a3e5205fb66" providerId="LiveId" clId="{A90B964E-4251-4245-8689-7B217C77E943}" dt="2023-11-23T02:38:06.565" v="67" actId="478"/>
          <ac:picMkLst>
            <pc:docMk/>
            <pc:sldMk cId="2310650499" sldId="390"/>
            <ac:picMk id="10" creationId="{1D6B0FC1-BDED-40E5-B32A-E76E2EB9AB62}"/>
          </ac:picMkLst>
        </pc:picChg>
      </pc:sldChg>
      <pc:sldChg chg="addSp delSp modSp">
        <pc:chgData name="Jones Egydio" userId="00575a3e5205fb66" providerId="LiveId" clId="{A90B964E-4251-4245-8689-7B217C77E943}" dt="2023-11-23T02:38:16.316" v="72"/>
        <pc:sldMkLst>
          <pc:docMk/>
          <pc:sldMk cId="3169645204" sldId="392"/>
        </pc:sldMkLst>
        <pc:picChg chg="add mod">
          <ac:chgData name="Jones Egydio" userId="00575a3e5205fb66" providerId="LiveId" clId="{A90B964E-4251-4245-8689-7B217C77E943}" dt="2023-11-23T02:38:16.316" v="72"/>
          <ac:picMkLst>
            <pc:docMk/>
            <pc:sldMk cId="3169645204" sldId="392"/>
            <ac:picMk id="3" creationId="{857E7E61-7CE7-0D01-ED35-0047CE86D002}"/>
          </ac:picMkLst>
        </pc:picChg>
        <pc:picChg chg="del">
          <ac:chgData name="Jones Egydio" userId="00575a3e5205fb66" providerId="LiveId" clId="{A90B964E-4251-4245-8689-7B217C77E943}" dt="2023-11-23T02:38:15.374" v="71" actId="478"/>
          <ac:picMkLst>
            <pc:docMk/>
            <pc:sldMk cId="3169645204" sldId="392"/>
            <ac:picMk id="16" creationId="{DB95FE1A-464B-4887-8BF8-AFB544F785A7}"/>
          </ac:picMkLst>
        </pc:picChg>
      </pc:sldChg>
      <pc:sldChg chg="addSp delSp modSp">
        <pc:chgData name="Jones Egydio" userId="00575a3e5205fb66" providerId="LiveId" clId="{A90B964E-4251-4245-8689-7B217C77E943}" dt="2023-11-23T02:38:22.892" v="74"/>
        <pc:sldMkLst>
          <pc:docMk/>
          <pc:sldMk cId="4080894506" sldId="393"/>
        </pc:sldMkLst>
        <pc:picChg chg="add mod">
          <ac:chgData name="Jones Egydio" userId="00575a3e5205fb66" providerId="LiveId" clId="{A90B964E-4251-4245-8689-7B217C77E943}" dt="2023-11-23T02:38:22.892" v="74"/>
          <ac:picMkLst>
            <pc:docMk/>
            <pc:sldMk cId="4080894506" sldId="393"/>
            <ac:picMk id="3" creationId="{16E1F917-E04B-15CC-3033-DBE0D9B3EBD0}"/>
          </ac:picMkLst>
        </pc:picChg>
        <pc:picChg chg="del">
          <ac:chgData name="Jones Egydio" userId="00575a3e5205fb66" providerId="LiveId" clId="{A90B964E-4251-4245-8689-7B217C77E943}" dt="2023-11-23T02:38:21.414" v="73" actId="478"/>
          <ac:picMkLst>
            <pc:docMk/>
            <pc:sldMk cId="4080894506" sldId="393"/>
            <ac:picMk id="16" creationId="{DB95FE1A-464B-4887-8BF8-AFB544F785A7}"/>
          </ac:picMkLst>
        </pc:picChg>
      </pc:sldChg>
      <pc:sldChg chg="addSp delSp modSp">
        <pc:chgData name="Jones Egydio" userId="00575a3e5205fb66" providerId="LiveId" clId="{A90B964E-4251-4245-8689-7B217C77E943}" dt="2023-11-23T02:38:53.805" v="87"/>
        <pc:sldMkLst>
          <pc:docMk/>
          <pc:sldMk cId="493350148" sldId="394"/>
        </pc:sldMkLst>
        <pc:picChg chg="add mod">
          <ac:chgData name="Jones Egydio" userId="00575a3e5205fb66" providerId="LiveId" clId="{A90B964E-4251-4245-8689-7B217C77E943}" dt="2023-11-23T02:38:53.805" v="87"/>
          <ac:picMkLst>
            <pc:docMk/>
            <pc:sldMk cId="493350148" sldId="394"/>
            <ac:picMk id="5" creationId="{FFEF73FB-5E5B-180C-EC1B-81D6FBD2B420}"/>
          </ac:picMkLst>
        </pc:picChg>
        <pc:picChg chg="del mod">
          <ac:chgData name="Jones Egydio" userId="00575a3e5205fb66" providerId="LiveId" clId="{A90B964E-4251-4245-8689-7B217C77E943}" dt="2023-11-23T02:38:52.612" v="86" actId="478"/>
          <ac:picMkLst>
            <pc:docMk/>
            <pc:sldMk cId="493350148" sldId="394"/>
            <ac:picMk id="17" creationId="{282D1A5A-2D27-4E52-9C70-1A7D550EDD22}"/>
          </ac:picMkLst>
        </pc:picChg>
      </pc:sldChg>
      <pc:sldChg chg="delSp">
        <pc:chgData name="Jones Egydio" userId="00575a3e5205fb66" providerId="LiveId" clId="{A90B964E-4251-4245-8689-7B217C77E943}" dt="2023-11-23T02:33:33.505" v="0" actId="478"/>
        <pc:sldMkLst>
          <pc:docMk/>
          <pc:sldMk cId="3255543464" sldId="395"/>
        </pc:sldMkLst>
        <pc:picChg chg="del">
          <ac:chgData name="Jones Egydio" userId="00575a3e5205fb66" providerId="LiveId" clId="{A90B964E-4251-4245-8689-7B217C77E943}" dt="2023-11-23T02:33:33.505" v="0" actId="478"/>
          <ac:picMkLst>
            <pc:docMk/>
            <pc:sldMk cId="3255543464" sldId="395"/>
            <ac:picMk id="7" creationId="{9C7161AB-66BB-42E8-A969-43CAF67984AC}"/>
          </ac:picMkLst>
        </pc:picChg>
      </pc:sldChg>
      <pc:sldChg chg="addSp delSp modSp mod">
        <pc:chgData name="Jones Egydio" userId="00575a3e5205fb66" providerId="LiveId" clId="{A90B964E-4251-4245-8689-7B217C77E943}" dt="2023-11-23T02:36:47.392" v="38" actId="207"/>
        <pc:sldMkLst>
          <pc:docMk/>
          <pc:sldMk cId="2401999045" sldId="398"/>
        </pc:sldMkLst>
        <pc:picChg chg="add mod ord">
          <ac:chgData name="Jones Egydio" userId="00575a3e5205fb66" providerId="LiveId" clId="{A90B964E-4251-4245-8689-7B217C77E943}" dt="2023-11-23T02:36:47.392" v="38" actId="207"/>
          <ac:picMkLst>
            <pc:docMk/>
            <pc:sldMk cId="2401999045" sldId="398"/>
            <ac:picMk id="2" creationId="{5A9444B2-314F-1438-2218-2BD8537BD051}"/>
          </ac:picMkLst>
        </pc:picChg>
        <pc:picChg chg="del">
          <ac:chgData name="Jones Egydio" userId="00575a3e5205fb66" providerId="LiveId" clId="{A90B964E-4251-4245-8689-7B217C77E943}" dt="2023-11-23T02:36:19.943" v="35" actId="478"/>
          <ac:picMkLst>
            <pc:docMk/>
            <pc:sldMk cId="2401999045" sldId="398"/>
            <ac:picMk id="13" creationId="{9ED819CD-CAF6-447B-9A0E-E9D971912DE6}"/>
          </ac:picMkLst>
        </pc:picChg>
      </pc:sldChg>
      <pc:sldChg chg="del">
        <pc:chgData name="Jones Egydio" userId="00575a3e5205fb66" providerId="LiveId" clId="{A90B964E-4251-4245-8689-7B217C77E943}" dt="2023-11-23T02:35:06.355" v="34" actId="47"/>
        <pc:sldMkLst>
          <pc:docMk/>
          <pc:sldMk cId="1172406114" sldId="399"/>
        </pc:sldMkLst>
      </pc:sldChg>
      <pc:sldChg chg="addSp delSp modSp">
        <pc:chgData name="Jones Egydio" userId="00575a3e5205fb66" providerId="LiveId" clId="{A90B964E-4251-4245-8689-7B217C77E943}" dt="2023-11-23T02:37:18.676" v="47"/>
        <pc:sldMkLst>
          <pc:docMk/>
          <pc:sldMk cId="4170624901" sldId="400"/>
        </pc:sldMkLst>
        <pc:picChg chg="add mod">
          <ac:chgData name="Jones Egydio" userId="00575a3e5205fb66" providerId="LiveId" clId="{A90B964E-4251-4245-8689-7B217C77E943}" dt="2023-11-23T02:37:18.676" v="47"/>
          <ac:picMkLst>
            <pc:docMk/>
            <pc:sldMk cId="4170624901" sldId="400"/>
            <ac:picMk id="2" creationId="{4A99022B-9ACF-78F4-FBB5-5DD7D1661C20}"/>
          </ac:picMkLst>
        </pc:picChg>
        <pc:picChg chg="del">
          <ac:chgData name="Jones Egydio" userId="00575a3e5205fb66" providerId="LiveId" clId="{A90B964E-4251-4245-8689-7B217C77E943}" dt="2023-11-23T02:37:17.356" v="46" actId="478"/>
          <ac:picMkLst>
            <pc:docMk/>
            <pc:sldMk cId="4170624901" sldId="400"/>
            <ac:picMk id="10" creationId="{0BAA8985-307B-4162-BD40-00926F1B3626}"/>
          </ac:picMkLst>
        </pc:picChg>
      </pc:sldChg>
      <pc:sldChg chg="addSp delSp modSp mod">
        <pc:chgData name="Jones Egydio" userId="00575a3e5205fb66" providerId="LiveId" clId="{A90B964E-4251-4245-8689-7B217C77E943}" dt="2023-11-23T02:37:13.558" v="45"/>
        <pc:sldMkLst>
          <pc:docMk/>
          <pc:sldMk cId="1562371066" sldId="402"/>
        </pc:sldMkLst>
        <pc:picChg chg="add del mod">
          <ac:chgData name="Jones Egydio" userId="00575a3e5205fb66" providerId="LiveId" clId="{A90B964E-4251-4245-8689-7B217C77E943}" dt="2023-11-23T02:37:12.208" v="44" actId="478"/>
          <ac:picMkLst>
            <pc:docMk/>
            <pc:sldMk cId="1562371066" sldId="402"/>
            <ac:picMk id="4" creationId="{D81DAECA-9400-A704-DF7A-9B89C0ECF844}"/>
          </ac:picMkLst>
        </pc:picChg>
        <pc:picChg chg="add mod">
          <ac:chgData name="Jones Egydio" userId="00575a3e5205fb66" providerId="LiveId" clId="{A90B964E-4251-4245-8689-7B217C77E943}" dt="2023-11-23T02:37:13.558" v="45"/>
          <ac:picMkLst>
            <pc:docMk/>
            <pc:sldMk cId="1562371066" sldId="402"/>
            <ac:picMk id="7" creationId="{7D59F573-E534-47EA-7F79-7E4076CB4925}"/>
          </ac:picMkLst>
        </pc:picChg>
        <pc:picChg chg="del">
          <ac:chgData name="Jones Egydio" userId="00575a3e5205fb66" providerId="LiveId" clId="{A90B964E-4251-4245-8689-7B217C77E943}" dt="2023-11-23T02:36:58.448" v="41" actId="478"/>
          <ac:picMkLst>
            <pc:docMk/>
            <pc:sldMk cId="1562371066" sldId="402"/>
            <ac:picMk id="10" creationId="{0BAA8985-307B-4162-BD40-00926F1B3626}"/>
          </ac:picMkLst>
        </pc:picChg>
      </pc:sldChg>
      <pc:sldChg chg="addSp delSp modSp">
        <pc:chgData name="Jones Egydio" userId="00575a3e5205fb66" providerId="LiveId" clId="{A90B964E-4251-4245-8689-7B217C77E943}" dt="2023-11-23T02:37:23.909" v="49"/>
        <pc:sldMkLst>
          <pc:docMk/>
          <pc:sldMk cId="486386971" sldId="403"/>
        </pc:sldMkLst>
        <pc:picChg chg="add mod">
          <ac:chgData name="Jones Egydio" userId="00575a3e5205fb66" providerId="LiveId" clId="{A90B964E-4251-4245-8689-7B217C77E943}" dt="2023-11-23T02:37:23.909" v="49"/>
          <ac:picMkLst>
            <pc:docMk/>
            <pc:sldMk cId="486386971" sldId="403"/>
            <ac:picMk id="2" creationId="{B7B889C9-7E23-EA6A-58B2-15BDE16ED5F3}"/>
          </ac:picMkLst>
        </pc:picChg>
        <pc:picChg chg="del">
          <ac:chgData name="Jones Egydio" userId="00575a3e5205fb66" providerId="LiveId" clId="{A90B964E-4251-4245-8689-7B217C77E943}" dt="2023-11-23T02:37:22.511" v="48" actId="478"/>
          <ac:picMkLst>
            <pc:docMk/>
            <pc:sldMk cId="486386971" sldId="403"/>
            <ac:picMk id="5" creationId="{A9EAC572-F0FE-4CC4-A155-05D391A3EBE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78ACB1-3142-4300-977B-B27AF031CCB1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DE70DE0-9696-4785-8E1F-656B8F560627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1 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Definição do problema e obtenção dos dados de treinamento</a:t>
          </a:r>
        </a:p>
      </dgm:t>
    </dgm:pt>
    <dgm:pt modelId="{5E2BDD0A-123C-4EB1-B276-14130C6DB42A}" type="parTrans" cxnId="{EDE9D1E8-59F9-491B-A94A-EEB18424D6FA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AE538806-3ADD-423D-A369-94EEB5964083}" type="sibTrans" cxnId="{EDE9D1E8-59F9-491B-A94A-EEB18424D6FA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9260EA2F-B1AF-4032-940B-7E4EE8A7C5A6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2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Escolher uma métrica para medir a eficiência da RNA</a:t>
          </a:r>
        </a:p>
      </dgm:t>
    </dgm:pt>
    <dgm:pt modelId="{8EEED20A-85EB-4B3C-AC35-3E70CED8EC79}" type="parTrans" cxnId="{FEF77A56-14FF-4033-A525-904F25B03BCB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B11AB727-73F3-4E30-8564-89F9AF26F9F4}" type="sibTrans" cxnId="{FEF77A56-14FF-4033-A525-904F25B03BCB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8A24CA0F-5921-4099-B6B1-9F609CABE12F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3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Preparação dos dados</a:t>
          </a:r>
        </a:p>
      </dgm:t>
    </dgm:pt>
    <dgm:pt modelId="{8B510776-9D71-459A-844B-B5D5B3477224}" type="parTrans" cxnId="{81F42E60-98C2-496C-A38B-E44555C03785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3BBC58C0-12BF-4EA8-804C-5543B2B80656}" type="sibTrans" cxnId="{81F42E60-98C2-496C-A38B-E44555C03785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E1993BFD-1A25-4F2B-9650-40C775C23D1A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4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Configuração da RNA</a:t>
          </a:r>
        </a:p>
      </dgm:t>
    </dgm:pt>
    <dgm:pt modelId="{0FB943A2-0144-42C1-BE43-43C2119D0983}" type="parTrans" cxnId="{B78DF75B-597A-4783-A8ED-CBC9C460B3FA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28307793-22F9-48C4-9B57-C100C9DECFB5}" type="sibTrans" cxnId="{B78DF75B-597A-4783-A8ED-CBC9C460B3FA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17F7569D-18A9-48E6-AE36-2DCD12552D18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5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Codificação da RNA</a:t>
          </a:r>
        </a:p>
      </dgm:t>
    </dgm:pt>
    <dgm:pt modelId="{F4F0CCE2-2D14-484E-BB25-41ED441B913E}" type="parTrans" cxnId="{2C61D000-37DF-4E3B-9C88-11084129E1A1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0C53FB55-C86E-49C2-9EEE-D976E077DDB3}" type="sibTrans" cxnId="{2C61D000-37DF-4E3B-9C88-11084129E1A1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36C4960B-CDE8-4E89-A00B-6789D3B5AC09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6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Treinamento da RNA</a:t>
          </a:r>
        </a:p>
      </dgm:t>
    </dgm:pt>
    <dgm:pt modelId="{29F8DAB9-BE84-419C-9AE6-BE2BAD8B6AD0}" type="parTrans" cxnId="{AFF2E472-468E-4136-BA7D-F4ED476FED0B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6983A30E-B8DF-4CAE-B8ED-0FEA2DA5C200}" type="sibTrans" cxnId="{AFF2E472-468E-4136-BA7D-F4ED476FED0B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8250FE49-C713-48BE-9CBC-90F50F88115A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7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Ajuste dos </a:t>
          </a:r>
          <a:r>
            <a:rPr lang="pt-BR" sz="1000" b="1" dirty="0">
              <a:latin typeface="Arial monospaced for SAP" panose="020B0609020202030204" pitchFamily="49" charset="0"/>
            </a:rPr>
            <a:t>hiperparâmetros</a:t>
          </a:r>
          <a:endParaRPr lang="pt-BR" sz="1100" b="1" dirty="0">
            <a:latin typeface="Arial monospaced for SAP" panose="020B0609020202030204" pitchFamily="49" charset="0"/>
          </a:endParaRPr>
        </a:p>
      </dgm:t>
    </dgm:pt>
    <dgm:pt modelId="{5CCCAB8C-C4FC-495A-8470-370EE8231135}" type="parTrans" cxnId="{D14AFEAD-9195-4D85-88A6-E7DAABFC3617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14984DBA-8C06-4DE4-A91B-2B9A39FFBE70}" type="sibTrans" cxnId="{D14AFEAD-9195-4D85-88A6-E7DAABFC3617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EFDFC2A9-B936-48D3-BC23-656631AC0AF0}">
      <dgm:prSet phldrT="[Texto]" custT="1"/>
      <dgm:spPr/>
      <dgm:t>
        <a:bodyPr/>
        <a:lstStyle/>
        <a:p>
          <a:r>
            <a:rPr lang="pt-BR" sz="1100" b="1" dirty="0">
              <a:latin typeface="Arial monospaced for SAP" panose="020B0609020202030204" pitchFamily="49" charset="0"/>
            </a:rPr>
            <a:t>8</a:t>
          </a:r>
          <a:br>
            <a:rPr lang="pt-BR" sz="1100" b="1" dirty="0">
              <a:latin typeface="Arial monospaced for SAP" panose="020B0609020202030204" pitchFamily="49" charset="0"/>
            </a:rPr>
          </a:br>
          <a:r>
            <a:rPr lang="pt-BR" sz="1100" b="1" dirty="0">
              <a:latin typeface="Arial monospaced for SAP" panose="020B0609020202030204" pitchFamily="49" charset="0"/>
            </a:rPr>
            <a:t>Análise dos resultados</a:t>
          </a:r>
        </a:p>
      </dgm:t>
    </dgm:pt>
    <dgm:pt modelId="{01A8DA33-B438-422B-8925-0D9E124AD1AA}" type="parTrans" cxnId="{A4FD6E02-11D6-4DBB-8167-BA4973655D7C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E7295004-4E74-4A38-BBF7-18489E4E8D99}" type="sibTrans" cxnId="{A4FD6E02-11D6-4DBB-8167-BA4973655D7C}">
      <dgm:prSet/>
      <dgm:spPr/>
      <dgm:t>
        <a:bodyPr/>
        <a:lstStyle/>
        <a:p>
          <a:endParaRPr lang="pt-BR" sz="1100" b="1">
            <a:latin typeface="Arial monospaced for SAP" panose="020B0609020202030204" pitchFamily="49" charset="0"/>
          </a:endParaRPr>
        </a:p>
      </dgm:t>
    </dgm:pt>
    <dgm:pt modelId="{840860C8-26A5-491F-8564-FBAF58398B62}" type="pres">
      <dgm:prSet presAssocID="{5978ACB1-3142-4300-977B-B27AF031CCB1}" presName="CompostProcess" presStyleCnt="0">
        <dgm:presLayoutVars>
          <dgm:dir/>
          <dgm:resizeHandles val="exact"/>
        </dgm:presLayoutVars>
      </dgm:prSet>
      <dgm:spPr/>
    </dgm:pt>
    <dgm:pt modelId="{4B19DE21-B38D-4FE3-BF1A-F0F9312C7B5B}" type="pres">
      <dgm:prSet presAssocID="{5978ACB1-3142-4300-977B-B27AF031CCB1}" presName="arrow" presStyleLbl="bgShp" presStyleIdx="0" presStyleCnt="1"/>
      <dgm:spPr/>
    </dgm:pt>
    <dgm:pt modelId="{C3CC8E4E-9CFA-4896-98C2-C3769BC5C727}" type="pres">
      <dgm:prSet presAssocID="{5978ACB1-3142-4300-977B-B27AF031CCB1}" presName="linearProcess" presStyleCnt="0"/>
      <dgm:spPr/>
    </dgm:pt>
    <dgm:pt modelId="{354CA1E2-1657-4138-8490-B91B7B7ED379}" type="pres">
      <dgm:prSet presAssocID="{9DE70DE0-9696-4785-8E1F-656B8F560627}" presName="textNode" presStyleLbl="node1" presStyleIdx="0" presStyleCnt="8">
        <dgm:presLayoutVars>
          <dgm:bulletEnabled val="1"/>
        </dgm:presLayoutVars>
      </dgm:prSet>
      <dgm:spPr/>
    </dgm:pt>
    <dgm:pt modelId="{1E1B72E6-68C7-4181-A7E4-F83D4BDE3582}" type="pres">
      <dgm:prSet presAssocID="{AE538806-3ADD-423D-A369-94EEB5964083}" presName="sibTrans" presStyleCnt="0"/>
      <dgm:spPr/>
    </dgm:pt>
    <dgm:pt modelId="{96188A9E-0F4A-4372-B235-C01A09549386}" type="pres">
      <dgm:prSet presAssocID="{9260EA2F-B1AF-4032-940B-7E4EE8A7C5A6}" presName="textNode" presStyleLbl="node1" presStyleIdx="1" presStyleCnt="8">
        <dgm:presLayoutVars>
          <dgm:bulletEnabled val="1"/>
        </dgm:presLayoutVars>
      </dgm:prSet>
      <dgm:spPr/>
    </dgm:pt>
    <dgm:pt modelId="{CEE052AE-7115-4766-B01F-2A1533ECC309}" type="pres">
      <dgm:prSet presAssocID="{B11AB727-73F3-4E30-8564-89F9AF26F9F4}" presName="sibTrans" presStyleCnt="0"/>
      <dgm:spPr/>
    </dgm:pt>
    <dgm:pt modelId="{EE607463-1E60-4622-98B8-49E976EB3B9F}" type="pres">
      <dgm:prSet presAssocID="{8A24CA0F-5921-4099-B6B1-9F609CABE12F}" presName="textNode" presStyleLbl="node1" presStyleIdx="2" presStyleCnt="8">
        <dgm:presLayoutVars>
          <dgm:bulletEnabled val="1"/>
        </dgm:presLayoutVars>
      </dgm:prSet>
      <dgm:spPr/>
    </dgm:pt>
    <dgm:pt modelId="{9762B3A3-78D2-4D24-B5C2-E3440A8DE8AD}" type="pres">
      <dgm:prSet presAssocID="{3BBC58C0-12BF-4EA8-804C-5543B2B80656}" presName="sibTrans" presStyleCnt="0"/>
      <dgm:spPr/>
    </dgm:pt>
    <dgm:pt modelId="{1C450631-883D-4503-AEFC-8AE2D30A045C}" type="pres">
      <dgm:prSet presAssocID="{E1993BFD-1A25-4F2B-9650-40C775C23D1A}" presName="textNode" presStyleLbl="node1" presStyleIdx="3" presStyleCnt="8">
        <dgm:presLayoutVars>
          <dgm:bulletEnabled val="1"/>
        </dgm:presLayoutVars>
      </dgm:prSet>
      <dgm:spPr/>
    </dgm:pt>
    <dgm:pt modelId="{CD96D107-CF97-4252-84F8-22E5938C2B31}" type="pres">
      <dgm:prSet presAssocID="{28307793-22F9-48C4-9B57-C100C9DECFB5}" presName="sibTrans" presStyleCnt="0"/>
      <dgm:spPr/>
    </dgm:pt>
    <dgm:pt modelId="{2A3C24DF-2CF4-4B73-A8FE-CE818CCF83D6}" type="pres">
      <dgm:prSet presAssocID="{17F7569D-18A9-48E6-AE36-2DCD12552D18}" presName="textNode" presStyleLbl="node1" presStyleIdx="4" presStyleCnt="8">
        <dgm:presLayoutVars>
          <dgm:bulletEnabled val="1"/>
        </dgm:presLayoutVars>
      </dgm:prSet>
      <dgm:spPr/>
    </dgm:pt>
    <dgm:pt modelId="{0A169F14-A51F-4F57-B0B6-C0A97A27AAB7}" type="pres">
      <dgm:prSet presAssocID="{0C53FB55-C86E-49C2-9EEE-D976E077DDB3}" presName="sibTrans" presStyleCnt="0"/>
      <dgm:spPr/>
    </dgm:pt>
    <dgm:pt modelId="{790DF280-51A2-48CF-83CD-B00513AED57C}" type="pres">
      <dgm:prSet presAssocID="{36C4960B-CDE8-4E89-A00B-6789D3B5AC09}" presName="textNode" presStyleLbl="node1" presStyleIdx="5" presStyleCnt="8">
        <dgm:presLayoutVars>
          <dgm:bulletEnabled val="1"/>
        </dgm:presLayoutVars>
      </dgm:prSet>
      <dgm:spPr/>
    </dgm:pt>
    <dgm:pt modelId="{B5673F75-0DDE-43D4-B12D-8F2FE382EF2E}" type="pres">
      <dgm:prSet presAssocID="{6983A30E-B8DF-4CAE-B8ED-0FEA2DA5C200}" presName="sibTrans" presStyleCnt="0"/>
      <dgm:spPr/>
    </dgm:pt>
    <dgm:pt modelId="{F0E07BBA-7224-4F01-91CE-973E5B1626A1}" type="pres">
      <dgm:prSet presAssocID="{8250FE49-C713-48BE-9CBC-90F50F88115A}" presName="textNode" presStyleLbl="node1" presStyleIdx="6" presStyleCnt="8">
        <dgm:presLayoutVars>
          <dgm:bulletEnabled val="1"/>
        </dgm:presLayoutVars>
      </dgm:prSet>
      <dgm:spPr/>
    </dgm:pt>
    <dgm:pt modelId="{8AD8BBAC-6885-4BF8-9F59-068A0D080A58}" type="pres">
      <dgm:prSet presAssocID="{14984DBA-8C06-4DE4-A91B-2B9A39FFBE70}" presName="sibTrans" presStyleCnt="0"/>
      <dgm:spPr/>
    </dgm:pt>
    <dgm:pt modelId="{FA7DEE05-CE56-40E5-B800-DED82EDF8352}" type="pres">
      <dgm:prSet presAssocID="{EFDFC2A9-B936-48D3-BC23-656631AC0AF0}" presName="textNode" presStyleLbl="node1" presStyleIdx="7" presStyleCnt="8">
        <dgm:presLayoutVars>
          <dgm:bulletEnabled val="1"/>
        </dgm:presLayoutVars>
      </dgm:prSet>
      <dgm:spPr/>
    </dgm:pt>
  </dgm:ptLst>
  <dgm:cxnLst>
    <dgm:cxn modelId="{2C61D000-37DF-4E3B-9C88-11084129E1A1}" srcId="{5978ACB1-3142-4300-977B-B27AF031CCB1}" destId="{17F7569D-18A9-48E6-AE36-2DCD12552D18}" srcOrd="4" destOrd="0" parTransId="{F4F0CCE2-2D14-484E-BB25-41ED441B913E}" sibTransId="{0C53FB55-C86E-49C2-9EEE-D976E077DDB3}"/>
    <dgm:cxn modelId="{A4FD6E02-11D6-4DBB-8167-BA4973655D7C}" srcId="{5978ACB1-3142-4300-977B-B27AF031CCB1}" destId="{EFDFC2A9-B936-48D3-BC23-656631AC0AF0}" srcOrd="7" destOrd="0" parTransId="{01A8DA33-B438-422B-8925-0D9E124AD1AA}" sibTransId="{E7295004-4E74-4A38-BBF7-18489E4E8D99}"/>
    <dgm:cxn modelId="{3D852107-FFB5-44F6-9E5E-CF26703935DC}" type="presOf" srcId="{EFDFC2A9-B936-48D3-BC23-656631AC0AF0}" destId="{FA7DEE05-CE56-40E5-B800-DED82EDF8352}" srcOrd="0" destOrd="0" presId="urn:microsoft.com/office/officeart/2005/8/layout/hProcess9"/>
    <dgm:cxn modelId="{8DB68A2F-D409-43AF-9066-531F4323EE47}" type="presOf" srcId="{8A24CA0F-5921-4099-B6B1-9F609CABE12F}" destId="{EE607463-1E60-4622-98B8-49E976EB3B9F}" srcOrd="0" destOrd="0" presId="urn:microsoft.com/office/officeart/2005/8/layout/hProcess9"/>
    <dgm:cxn modelId="{B78DF75B-597A-4783-A8ED-CBC9C460B3FA}" srcId="{5978ACB1-3142-4300-977B-B27AF031CCB1}" destId="{E1993BFD-1A25-4F2B-9650-40C775C23D1A}" srcOrd="3" destOrd="0" parTransId="{0FB943A2-0144-42C1-BE43-43C2119D0983}" sibTransId="{28307793-22F9-48C4-9B57-C100C9DECFB5}"/>
    <dgm:cxn modelId="{81F42E60-98C2-496C-A38B-E44555C03785}" srcId="{5978ACB1-3142-4300-977B-B27AF031CCB1}" destId="{8A24CA0F-5921-4099-B6B1-9F609CABE12F}" srcOrd="2" destOrd="0" parTransId="{8B510776-9D71-459A-844B-B5D5B3477224}" sibTransId="{3BBC58C0-12BF-4EA8-804C-5543B2B80656}"/>
    <dgm:cxn modelId="{AFF2E472-468E-4136-BA7D-F4ED476FED0B}" srcId="{5978ACB1-3142-4300-977B-B27AF031CCB1}" destId="{36C4960B-CDE8-4E89-A00B-6789D3B5AC09}" srcOrd="5" destOrd="0" parTransId="{29F8DAB9-BE84-419C-9AE6-BE2BAD8B6AD0}" sibTransId="{6983A30E-B8DF-4CAE-B8ED-0FEA2DA5C200}"/>
    <dgm:cxn modelId="{FEF77A56-14FF-4033-A525-904F25B03BCB}" srcId="{5978ACB1-3142-4300-977B-B27AF031CCB1}" destId="{9260EA2F-B1AF-4032-940B-7E4EE8A7C5A6}" srcOrd="1" destOrd="0" parTransId="{8EEED20A-85EB-4B3C-AC35-3E70CED8EC79}" sibTransId="{B11AB727-73F3-4E30-8564-89F9AF26F9F4}"/>
    <dgm:cxn modelId="{55253DA7-4B36-40F9-8F42-611E58DE45ED}" type="presOf" srcId="{8250FE49-C713-48BE-9CBC-90F50F88115A}" destId="{F0E07BBA-7224-4F01-91CE-973E5B1626A1}" srcOrd="0" destOrd="0" presId="urn:microsoft.com/office/officeart/2005/8/layout/hProcess9"/>
    <dgm:cxn modelId="{D14AFEAD-9195-4D85-88A6-E7DAABFC3617}" srcId="{5978ACB1-3142-4300-977B-B27AF031CCB1}" destId="{8250FE49-C713-48BE-9CBC-90F50F88115A}" srcOrd="6" destOrd="0" parTransId="{5CCCAB8C-C4FC-495A-8470-370EE8231135}" sibTransId="{14984DBA-8C06-4DE4-A91B-2B9A39FFBE70}"/>
    <dgm:cxn modelId="{C39A1EB9-C22C-44A4-9BBF-4D8E03C12C56}" type="presOf" srcId="{17F7569D-18A9-48E6-AE36-2DCD12552D18}" destId="{2A3C24DF-2CF4-4B73-A8FE-CE818CCF83D6}" srcOrd="0" destOrd="0" presId="urn:microsoft.com/office/officeart/2005/8/layout/hProcess9"/>
    <dgm:cxn modelId="{00C09FCF-0B36-4E37-A038-918F5259C303}" type="presOf" srcId="{5978ACB1-3142-4300-977B-B27AF031CCB1}" destId="{840860C8-26A5-491F-8564-FBAF58398B62}" srcOrd="0" destOrd="0" presId="urn:microsoft.com/office/officeart/2005/8/layout/hProcess9"/>
    <dgm:cxn modelId="{749720D5-4543-4906-88AB-41EDD389C0A6}" type="presOf" srcId="{E1993BFD-1A25-4F2B-9650-40C775C23D1A}" destId="{1C450631-883D-4503-AEFC-8AE2D30A045C}" srcOrd="0" destOrd="0" presId="urn:microsoft.com/office/officeart/2005/8/layout/hProcess9"/>
    <dgm:cxn modelId="{EDE9D1E8-59F9-491B-A94A-EEB18424D6FA}" srcId="{5978ACB1-3142-4300-977B-B27AF031CCB1}" destId="{9DE70DE0-9696-4785-8E1F-656B8F560627}" srcOrd="0" destOrd="0" parTransId="{5E2BDD0A-123C-4EB1-B276-14130C6DB42A}" sibTransId="{AE538806-3ADD-423D-A369-94EEB5964083}"/>
    <dgm:cxn modelId="{8BFAECE9-BFA1-4BE4-B67D-4EDC5E1797A4}" type="presOf" srcId="{36C4960B-CDE8-4E89-A00B-6789D3B5AC09}" destId="{790DF280-51A2-48CF-83CD-B00513AED57C}" srcOrd="0" destOrd="0" presId="urn:microsoft.com/office/officeart/2005/8/layout/hProcess9"/>
    <dgm:cxn modelId="{709CBAF1-B19E-438A-8D72-0EA1796F99B6}" type="presOf" srcId="{9DE70DE0-9696-4785-8E1F-656B8F560627}" destId="{354CA1E2-1657-4138-8490-B91B7B7ED379}" srcOrd="0" destOrd="0" presId="urn:microsoft.com/office/officeart/2005/8/layout/hProcess9"/>
    <dgm:cxn modelId="{69F4A4F4-F8E7-44BE-9909-EAB55645C53C}" type="presOf" srcId="{9260EA2F-B1AF-4032-940B-7E4EE8A7C5A6}" destId="{96188A9E-0F4A-4372-B235-C01A09549386}" srcOrd="0" destOrd="0" presId="urn:microsoft.com/office/officeart/2005/8/layout/hProcess9"/>
    <dgm:cxn modelId="{E2FEC977-4DBE-41E7-8F5B-D5A66174B1E1}" type="presParOf" srcId="{840860C8-26A5-491F-8564-FBAF58398B62}" destId="{4B19DE21-B38D-4FE3-BF1A-F0F9312C7B5B}" srcOrd="0" destOrd="0" presId="urn:microsoft.com/office/officeart/2005/8/layout/hProcess9"/>
    <dgm:cxn modelId="{0A052082-47A9-4FE5-B0C2-C8709D23CB66}" type="presParOf" srcId="{840860C8-26A5-491F-8564-FBAF58398B62}" destId="{C3CC8E4E-9CFA-4896-98C2-C3769BC5C727}" srcOrd="1" destOrd="0" presId="urn:microsoft.com/office/officeart/2005/8/layout/hProcess9"/>
    <dgm:cxn modelId="{E060B605-4159-4469-8313-8893155BDA4A}" type="presParOf" srcId="{C3CC8E4E-9CFA-4896-98C2-C3769BC5C727}" destId="{354CA1E2-1657-4138-8490-B91B7B7ED379}" srcOrd="0" destOrd="0" presId="urn:microsoft.com/office/officeart/2005/8/layout/hProcess9"/>
    <dgm:cxn modelId="{17752AA7-A48F-41D6-A033-4F5F14D2FCCD}" type="presParOf" srcId="{C3CC8E4E-9CFA-4896-98C2-C3769BC5C727}" destId="{1E1B72E6-68C7-4181-A7E4-F83D4BDE3582}" srcOrd="1" destOrd="0" presId="urn:microsoft.com/office/officeart/2005/8/layout/hProcess9"/>
    <dgm:cxn modelId="{A4A2D130-2C46-4D31-A19D-0BD7C6FA8BFF}" type="presParOf" srcId="{C3CC8E4E-9CFA-4896-98C2-C3769BC5C727}" destId="{96188A9E-0F4A-4372-B235-C01A09549386}" srcOrd="2" destOrd="0" presId="urn:microsoft.com/office/officeart/2005/8/layout/hProcess9"/>
    <dgm:cxn modelId="{C269312D-2394-4928-A11F-472E2051816D}" type="presParOf" srcId="{C3CC8E4E-9CFA-4896-98C2-C3769BC5C727}" destId="{CEE052AE-7115-4766-B01F-2A1533ECC309}" srcOrd="3" destOrd="0" presId="urn:microsoft.com/office/officeart/2005/8/layout/hProcess9"/>
    <dgm:cxn modelId="{89551F4E-D903-4B8E-A507-CF94DAAF7541}" type="presParOf" srcId="{C3CC8E4E-9CFA-4896-98C2-C3769BC5C727}" destId="{EE607463-1E60-4622-98B8-49E976EB3B9F}" srcOrd="4" destOrd="0" presId="urn:microsoft.com/office/officeart/2005/8/layout/hProcess9"/>
    <dgm:cxn modelId="{D3D87831-08E9-44E4-A8C5-103ED404F65A}" type="presParOf" srcId="{C3CC8E4E-9CFA-4896-98C2-C3769BC5C727}" destId="{9762B3A3-78D2-4D24-B5C2-E3440A8DE8AD}" srcOrd="5" destOrd="0" presId="urn:microsoft.com/office/officeart/2005/8/layout/hProcess9"/>
    <dgm:cxn modelId="{C19CDDB9-C4C7-4906-8FE1-22BD00506D43}" type="presParOf" srcId="{C3CC8E4E-9CFA-4896-98C2-C3769BC5C727}" destId="{1C450631-883D-4503-AEFC-8AE2D30A045C}" srcOrd="6" destOrd="0" presId="urn:microsoft.com/office/officeart/2005/8/layout/hProcess9"/>
    <dgm:cxn modelId="{0E363BF3-998B-4D32-A4D4-FE7374F0C781}" type="presParOf" srcId="{C3CC8E4E-9CFA-4896-98C2-C3769BC5C727}" destId="{CD96D107-CF97-4252-84F8-22E5938C2B31}" srcOrd="7" destOrd="0" presId="urn:microsoft.com/office/officeart/2005/8/layout/hProcess9"/>
    <dgm:cxn modelId="{C5164C4A-36CA-4EE3-91EF-597483540F02}" type="presParOf" srcId="{C3CC8E4E-9CFA-4896-98C2-C3769BC5C727}" destId="{2A3C24DF-2CF4-4B73-A8FE-CE818CCF83D6}" srcOrd="8" destOrd="0" presId="urn:microsoft.com/office/officeart/2005/8/layout/hProcess9"/>
    <dgm:cxn modelId="{C4C4B373-56F5-48C1-B093-983AA6BAF8EA}" type="presParOf" srcId="{C3CC8E4E-9CFA-4896-98C2-C3769BC5C727}" destId="{0A169F14-A51F-4F57-B0B6-C0A97A27AAB7}" srcOrd="9" destOrd="0" presId="urn:microsoft.com/office/officeart/2005/8/layout/hProcess9"/>
    <dgm:cxn modelId="{E53B71AF-7507-413D-9575-AF90FA3968AC}" type="presParOf" srcId="{C3CC8E4E-9CFA-4896-98C2-C3769BC5C727}" destId="{790DF280-51A2-48CF-83CD-B00513AED57C}" srcOrd="10" destOrd="0" presId="urn:microsoft.com/office/officeart/2005/8/layout/hProcess9"/>
    <dgm:cxn modelId="{AD5FA883-CA3B-4C17-89CB-FF50344268A7}" type="presParOf" srcId="{C3CC8E4E-9CFA-4896-98C2-C3769BC5C727}" destId="{B5673F75-0DDE-43D4-B12D-8F2FE382EF2E}" srcOrd="11" destOrd="0" presId="urn:microsoft.com/office/officeart/2005/8/layout/hProcess9"/>
    <dgm:cxn modelId="{BC90E493-2031-4839-AE8F-ED0BEDC89378}" type="presParOf" srcId="{C3CC8E4E-9CFA-4896-98C2-C3769BC5C727}" destId="{F0E07BBA-7224-4F01-91CE-973E5B1626A1}" srcOrd="12" destOrd="0" presId="urn:microsoft.com/office/officeart/2005/8/layout/hProcess9"/>
    <dgm:cxn modelId="{34412356-297C-42B4-84C0-EFB0CB3AE056}" type="presParOf" srcId="{C3CC8E4E-9CFA-4896-98C2-C3769BC5C727}" destId="{8AD8BBAC-6885-4BF8-9F59-068A0D080A58}" srcOrd="13" destOrd="0" presId="urn:microsoft.com/office/officeart/2005/8/layout/hProcess9"/>
    <dgm:cxn modelId="{DB64DDD5-F177-4A2A-90FA-1418D9AD1764}" type="presParOf" srcId="{C3CC8E4E-9CFA-4896-98C2-C3769BC5C727}" destId="{FA7DEE05-CE56-40E5-B800-DED82EDF8352}" srcOrd="14" destOrd="0" presId="urn:microsoft.com/office/officeart/2005/8/layout/hProcess9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78ACB1-3142-4300-977B-B27AF031CCB1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DE70DE0-9696-4785-8E1F-656B8F560627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Dados de treinamento</a:t>
          </a:r>
        </a:p>
      </dgm:t>
    </dgm:pt>
    <dgm:pt modelId="{5E2BDD0A-123C-4EB1-B276-14130C6DB42A}" type="parTrans" cxnId="{EDE9D1E8-59F9-491B-A94A-EEB18424D6FA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AE538806-3ADD-423D-A369-94EEB5964083}" type="sibTrans" cxnId="{EDE9D1E8-59F9-491B-A94A-EEB18424D6FA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9260EA2F-B1AF-4032-940B-7E4EE8A7C5A6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1</a:t>
          </a:r>
          <a:br>
            <a:rPr lang="pt-BR" sz="1200" b="1" dirty="0">
              <a:latin typeface="Arial monospaced for SAP" panose="020B0609020202030204" pitchFamily="49" charset="0"/>
            </a:rPr>
          </a:br>
          <a:r>
            <a:rPr lang="pt-BR" sz="1200" b="1" dirty="0">
              <a:latin typeface="Arial monospaced for SAP" panose="020B0609020202030204" pitchFamily="49" charset="0"/>
            </a:rPr>
            <a:t>Inicializar os parâmetros da RNA</a:t>
          </a:r>
        </a:p>
      </dgm:t>
    </dgm:pt>
    <dgm:pt modelId="{8EEED20A-85EB-4B3C-AC35-3E70CED8EC79}" type="parTrans" cxnId="{FEF77A56-14FF-4033-A525-904F25B03BCB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B11AB727-73F3-4E30-8564-89F9AF26F9F4}" type="sibTrans" cxnId="{FEF77A56-14FF-4033-A525-904F25B03BCB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8A24CA0F-5921-4099-B6B1-9F609CABE12F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2</a:t>
          </a:r>
          <a:br>
            <a:rPr lang="pt-BR" sz="1200" b="1" dirty="0">
              <a:latin typeface="Arial monospaced for SAP" panose="020B0609020202030204" pitchFamily="49" charset="0"/>
            </a:rPr>
          </a:br>
          <a:r>
            <a:rPr lang="pt-BR" sz="1200" b="1" dirty="0">
              <a:latin typeface="Arial monospaced for SAP" panose="020B0609020202030204" pitchFamily="49" charset="0"/>
            </a:rPr>
            <a:t>Executar a RNA com todos os exemplos de treinamento e obter todas as saídas previstas</a:t>
          </a:r>
        </a:p>
      </dgm:t>
    </dgm:pt>
    <dgm:pt modelId="{8B510776-9D71-459A-844B-B5D5B3477224}" type="parTrans" cxnId="{81F42E60-98C2-496C-A38B-E44555C03785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3BBC58C0-12BF-4EA8-804C-5543B2B80656}" type="sibTrans" cxnId="{81F42E60-98C2-496C-A38B-E44555C03785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E1993BFD-1A25-4F2B-9650-40C775C23D1A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3</a:t>
          </a:r>
          <a:br>
            <a:rPr lang="pt-BR" sz="1200" b="1" dirty="0">
              <a:latin typeface="Arial monospaced for SAP" panose="020B0609020202030204" pitchFamily="49" charset="0"/>
            </a:rPr>
          </a:br>
          <a:r>
            <a:rPr lang="pt-BR" sz="1200" b="1" dirty="0">
              <a:latin typeface="Arial monospaced for SAP" panose="020B0609020202030204" pitchFamily="49" charset="0"/>
            </a:rPr>
            <a:t>Calcular os erros entre as saídas desejadas e as previstas pela RNA computando a função de custo</a:t>
          </a:r>
        </a:p>
      </dgm:t>
    </dgm:pt>
    <dgm:pt modelId="{0FB943A2-0144-42C1-BE43-43C2119D0983}" type="parTrans" cxnId="{B78DF75B-597A-4783-A8ED-CBC9C460B3FA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28307793-22F9-48C4-9B57-C100C9DECFB5}" type="sibTrans" cxnId="{B78DF75B-597A-4783-A8ED-CBC9C460B3FA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17F7569D-18A9-48E6-AE36-2DCD12552D18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4</a:t>
          </a:r>
          <a:br>
            <a:rPr lang="pt-BR" sz="1200" b="1" dirty="0">
              <a:latin typeface="Arial monospaced for SAP" panose="020B0609020202030204" pitchFamily="49" charset="0"/>
            </a:rPr>
          </a:br>
          <a:r>
            <a:rPr lang="pt-BR" sz="1200" b="1" dirty="0">
              <a:latin typeface="Arial monospaced for SAP" panose="020B0609020202030204" pitchFamily="49" charset="0"/>
            </a:rPr>
            <a:t>Calcular o gradiente da função custo em relação a todos os parâmetros da RNA</a:t>
          </a:r>
        </a:p>
      </dgm:t>
    </dgm:pt>
    <dgm:pt modelId="{F4F0CCE2-2D14-484E-BB25-41ED441B913E}" type="parTrans" cxnId="{2C61D000-37DF-4E3B-9C88-11084129E1A1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0C53FB55-C86E-49C2-9EEE-D976E077DDB3}" type="sibTrans" cxnId="{2C61D000-37DF-4E3B-9C88-11084129E1A1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36C4960B-CDE8-4E89-A00B-6789D3B5AC09}">
      <dgm:prSet phldrT="[Texto]" custT="1"/>
      <dgm:spPr/>
      <dgm:t>
        <a:bodyPr/>
        <a:lstStyle/>
        <a:p>
          <a:r>
            <a:rPr lang="pt-BR" sz="1200" b="1" dirty="0">
              <a:latin typeface="Arial monospaced for SAP" panose="020B0609020202030204" pitchFamily="49" charset="0"/>
            </a:rPr>
            <a:t>5</a:t>
          </a:r>
          <a:br>
            <a:rPr lang="pt-BR" sz="1200" b="1" dirty="0">
              <a:latin typeface="Arial monospaced for SAP" panose="020B0609020202030204" pitchFamily="49" charset="0"/>
            </a:rPr>
          </a:br>
          <a:r>
            <a:rPr lang="pt-BR" sz="1200" b="1" dirty="0">
              <a:latin typeface="Arial monospaced for SAP" panose="020B0609020202030204" pitchFamily="49" charset="0"/>
            </a:rPr>
            <a:t>Atualizar os parâmetros da RNA</a:t>
          </a:r>
        </a:p>
      </dgm:t>
    </dgm:pt>
    <dgm:pt modelId="{29F8DAB9-BE84-419C-9AE6-BE2BAD8B6AD0}" type="parTrans" cxnId="{AFF2E472-468E-4136-BA7D-F4ED476FED0B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6983A30E-B8DF-4CAE-B8ED-0FEA2DA5C200}" type="sibTrans" cxnId="{AFF2E472-468E-4136-BA7D-F4ED476FED0B}">
      <dgm:prSet/>
      <dgm:spPr/>
      <dgm:t>
        <a:bodyPr/>
        <a:lstStyle/>
        <a:p>
          <a:endParaRPr lang="pt-BR" sz="1200" b="1">
            <a:latin typeface="Arial monospaced for SAP" panose="020B0609020202030204" pitchFamily="49" charset="0"/>
          </a:endParaRPr>
        </a:p>
      </dgm:t>
    </dgm:pt>
    <dgm:pt modelId="{840860C8-26A5-491F-8564-FBAF58398B62}" type="pres">
      <dgm:prSet presAssocID="{5978ACB1-3142-4300-977B-B27AF031CCB1}" presName="CompostProcess" presStyleCnt="0">
        <dgm:presLayoutVars>
          <dgm:dir/>
          <dgm:resizeHandles val="exact"/>
        </dgm:presLayoutVars>
      </dgm:prSet>
      <dgm:spPr/>
    </dgm:pt>
    <dgm:pt modelId="{4B19DE21-B38D-4FE3-BF1A-F0F9312C7B5B}" type="pres">
      <dgm:prSet presAssocID="{5978ACB1-3142-4300-977B-B27AF031CCB1}" presName="arrow" presStyleLbl="bgShp" presStyleIdx="0" presStyleCnt="1"/>
      <dgm:spPr/>
    </dgm:pt>
    <dgm:pt modelId="{C3CC8E4E-9CFA-4896-98C2-C3769BC5C727}" type="pres">
      <dgm:prSet presAssocID="{5978ACB1-3142-4300-977B-B27AF031CCB1}" presName="linearProcess" presStyleCnt="0"/>
      <dgm:spPr/>
    </dgm:pt>
    <dgm:pt modelId="{354CA1E2-1657-4138-8490-B91B7B7ED379}" type="pres">
      <dgm:prSet presAssocID="{9DE70DE0-9696-4785-8E1F-656B8F560627}" presName="textNode" presStyleLbl="node1" presStyleIdx="0" presStyleCnt="6" custScaleY="140496">
        <dgm:presLayoutVars>
          <dgm:bulletEnabled val="1"/>
        </dgm:presLayoutVars>
      </dgm:prSet>
      <dgm:spPr/>
    </dgm:pt>
    <dgm:pt modelId="{1E1B72E6-68C7-4181-A7E4-F83D4BDE3582}" type="pres">
      <dgm:prSet presAssocID="{AE538806-3ADD-423D-A369-94EEB5964083}" presName="sibTrans" presStyleCnt="0"/>
      <dgm:spPr/>
    </dgm:pt>
    <dgm:pt modelId="{96188A9E-0F4A-4372-B235-C01A09549386}" type="pres">
      <dgm:prSet presAssocID="{9260EA2F-B1AF-4032-940B-7E4EE8A7C5A6}" presName="textNode" presStyleLbl="node1" presStyleIdx="1" presStyleCnt="6" custScaleY="140496">
        <dgm:presLayoutVars>
          <dgm:bulletEnabled val="1"/>
        </dgm:presLayoutVars>
      </dgm:prSet>
      <dgm:spPr/>
    </dgm:pt>
    <dgm:pt modelId="{CEE052AE-7115-4766-B01F-2A1533ECC309}" type="pres">
      <dgm:prSet presAssocID="{B11AB727-73F3-4E30-8564-89F9AF26F9F4}" presName="sibTrans" presStyleCnt="0"/>
      <dgm:spPr/>
    </dgm:pt>
    <dgm:pt modelId="{EE607463-1E60-4622-98B8-49E976EB3B9F}" type="pres">
      <dgm:prSet presAssocID="{8A24CA0F-5921-4099-B6B1-9F609CABE12F}" presName="textNode" presStyleLbl="node1" presStyleIdx="2" presStyleCnt="6" custScaleY="140496">
        <dgm:presLayoutVars>
          <dgm:bulletEnabled val="1"/>
        </dgm:presLayoutVars>
      </dgm:prSet>
      <dgm:spPr/>
    </dgm:pt>
    <dgm:pt modelId="{9762B3A3-78D2-4D24-B5C2-E3440A8DE8AD}" type="pres">
      <dgm:prSet presAssocID="{3BBC58C0-12BF-4EA8-804C-5543B2B80656}" presName="sibTrans" presStyleCnt="0"/>
      <dgm:spPr/>
    </dgm:pt>
    <dgm:pt modelId="{1C450631-883D-4503-AEFC-8AE2D30A045C}" type="pres">
      <dgm:prSet presAssocID="{E1993BFD-1A25-4F2B-9650-40C775C23D1A}" presName="textNode" presStyleLbl="node1" presStyleIdx="3" presStyleCnt="6" custScaleY="140496">
        <dgm:presLayoutVars>
          <dgm:bulletEnabled val="1"/>
        </dgm:presLayoutVars>
      </dgm:prSet>
      <dgm:spPr/>
    </dgm:pt>
    <dgm:pt modelId="{CD96D107-CF97-4252-84F8-22E5938C2B31}" type="pres">
      <dgm:prSet presAssocID="{28307793-22F9-48C4-9B57-C100C9DECFB5}" presName="sibTrans" presStyleCnt="0"/>
      <dgm:spPr/>
    </dgm:pt>
    <dgm:pt modelId="{2A3C24DF-2CF4-4B73-A8FE-CE818CCF83D6}" type="pres">
      <dgm:prSet presAssocID="{17F7569D-18A9-48E6-AE36-2DCD12552D18}" presName="textNode" presStyleLbl="node1" presStyleIdx="4" presStyleCnt="6" custScaleY="140496">
        <dgm:presLayoutVars>
          <dgm:bulletEnabled val="1"/>
        </dgm:presLayoutVars>
      </dgm:prSet>
      <dgm:spPr/>
    </dgm:pt>
    <dgm:pt modelId="{0A169F14-A51F-4F57-B0B6-C0A97A27AAB7}" type="pres">
      <dgm:prSet presAssocID="{0C53FB55-C86E-49C2-9EEE-D976E077DDB3}" presName="sibTrans" presStyleCnt="0"/>
      <dgm:spPr/>
    </dgm:pt>
    <dgm:pt modelId="{790DF280-51A2-48CF-83CD-B00513AED57C}" type="pres">
      <dgm:prSet presAssocID="{36C4960B-CDE8-4E89-A00B-6789D3B5AC09}" presName="textNode" presStyleLbl="node1" presStyleIdx="5" presStyleCnt="6" custScaleY="140496">
        <dgm:presLayoutVars>
          <dgm:bulletEnabled val="1"/>
        </dgm:presLayoutVars>
      </dgm:prSet>
      <dgm:spPr/>
    </dgm:pt>
  </dgm:ptLst>
  <dgm:cxnLst>
    <dgm:cxn modelId="{2C61D000-37DF-4E3B-9C88-11084129E1A1}" srcId="{5978ACB1-3142-4300-977B-B27AF031CCB1}" destId="{17F7569D-18A9-48E6-AE36-2DCD12552D18}" srcOrd="4" destOrd="0" parTransId="{F4F0CCE2-2D14-484E-BB25-41ED441B913E}" sibTransId="{0C53FB55-C86E-49C2-9EEE-D976E077DDB3}"/>
    <dgm:cxn modelId="{8DB68A2F-D409-43AF-9066-531F4323EE47}" type="presOf" srcId="{8A24CA0F-5921-4099-B6B1-9F609CABE12F}" destId="{EE607463-1E60-4622-98B8-49E976EB3B9F}" srcOrd="0" destOrd="0" presId="urn:microsoft.com/office/officeart/2005/8/layout/hProcess9"/>
    <dgm:cxn modelId="{B78DF75B-597A-4783-A8ED-CBC9C460B3FA}" srcId="{5978ACB1-3142-4300-977B-B27AF031CCB1}" destId="{E1993BFD-1A25-4F2B-9650-40C775C23D1A}" srcOrd="3" destOrd="0" parTransId="{0FB943A2-0144-42C1-BE43-43C2119D0983}" sibTransId="{28307793-22F9-48C4-9B57-C100C9DECFB5}"/>
    <dgm:cxn modelId="{81F42E60-98C2-496C-A38B-E44555C03785}" srcId="{5978ACB1-3142-4300-977B-B27AF031CCB1}" destId="{8A24CA0F-5921-4099-B6B1-9F609CABE12F}" srcOrd="2" destOrd="0" parTransId="{8B510776-9D71-459A-844B-B5D5B3477224}" sibTransId="{3BBC58C0-12BF-4EA8-804C-5543B2B80656}"/>
    <dgm:cxn modelId="{AFF2E472-468E-4136-BA7D-F4ED476FED0B}" srcId="{5978ACB1-3142-4300-977B-B27AF031CCB1}" destId="{36C4960B-CDE8-4E89-A00B-6789D3B5AC09}" srcOrd="5" destOrd="0" parTransId="{29F8DAB9-BE84-419C-9AE6-BE2BAD8B6AD0}" sibTransId="{6983A30E-B8DF-4CAE-B8ED-0FEA2DA5C200}"/>
    <dgm:cxn modelId="{FEF77A56-14FF-4033-A525-904F25B03BCB}" srcId="{5978ACB1-3142-4300-977B-B27AF031CCB1}" destId="{9260EA2F-B1AF-4032-940B-7E4EE8A7C5A6}" srcOrd="1" destOrd="0" parTransId="{8EEED20A-85EB-4B3C-AC35-3E70CED8EC79}" sibTransId="{B11AB727-73F3-4E30-8564-89F9AF26F9F4}"/>
    <dgm:cxn modelId="{C39A1EB9-C22C-44A4-9BBF-4D8E03C12C56}" type="presOf" srcId="{17F7569D-18A9-48E6-AE36-2DCD12552D18}" destId="{2A3C24DF-2CF4-4B73-A8FE-CE818CCF83D6}" srcOrd="0" destOrd="0" presId="urn:microsoft.com/office/officeart/2005/8/layout/hProcess9"/>
    <dgm:cxn modelId="{00C09FCF-0B36-4E37-A038-918F5259C303}" type="presOf" srcId="{5978ACB1-3142-4300-977B-B27AF031CCB1}" destId="{840860C8-26A5-491F-8564-FBAF58398B62}" srcOrd="0" destOrd="0" presId="urn:microsoft.com/office/officeart/2005/8/layout/hProcess9"/>
    <dgm:cxn modelId="{749720D5-4543-4906-88AB-41EDD389C0A6}" type="presOf" srcId="{E1993BFD-1A25-4F2B-9650-40C775C23D1A}" destId="{1C450631-883D-4503-AEFC-8AE2D30A045C}" srcOrd="0" destOrd="0" presId="urn:microsoft.com/office/officeart/2005/8/layout/hProcess9"/>
    <dgm:cxn modelId="{EDE9D1E8-59F9-491B-A94A-EEB18424D6FA}" srcId="{5978ACB1-3142-4300-977B-B27AF031CCB1}" destId="{9DE70DE0-9696-4785-8E1F-656B8F560627}" srcOrd="0" destOrd="0" parTransId="{5E2BDD0A-123C-4EB1-B276-14130C6DB42A}" sibTransId="{AE538806-3ADD-423D-A369-94EEB5964083}"/>
    <dgm:cxn modelId="{8BFAECE9-BFA1-4BE4-B67D-4EDC5E1797A4}" type="presOf" srcId="{36C4960B-CDE8-4E89-A00B-6789D3B5AC09}" destId="{790DF280-51A2-48CF-83CD-B00513AED57C}" srcOrd="0" destOrd="0" presId="urn:microsoft.com/office/officeart/2005/8/layout/hProcess9"/>
    <dgm:cxn modelId="{709CBAF1-B19E-438A-8D72-0EA1796F99B6}" type="presOf" srcId="{9DE70DE0-9696-4785-8E1F-656B8F560627}" destId="{354CA1E2-1657-4138-8490-B91B7B7ED379}" srcOrd="0" destOrd="0" presId="urn:microsoft.com/office/officeart/2005/8/layout/hProcess9"/>
    <dgm:cxn modelId="{69F4A4F4-F8E7-44BE-9909-EAB55645C53C}" type="presOf" srcId="{9260EA2F-B1AF-4032-940B-7E4EE8A7C5A6}" destId="{96188A9E-0F4A-4372-B235-C01A09549386}" srcOrd="0" destOrd="0" presId="urn:microsoft.com/office/officeart/2005/8/layout/hProcess9"/>
    <dgm:cxn modelId="{E2FEC977-4DBE-41E7-8F5B-D5A66174B1E1}" type="presParOf" srcId="{840860C8-26A5-491F-8564-FBAF58398B62}" destId="{4B19DE21-B38D-4FE3-BF1A-F0F9312C7B5B}" srcOrd="0" destOrd="0" presId="urn:microsoft.com/office/officeart/2005/8/layout/hProcess9"/>
    <dgm:cxn modelId="{0A052082-47A9-4FE5-B0C2-C8709D23CB66}" type="presParOf" srcId="{840860C8-26A5-491F-8564-FBAF58398B62}" destId="{C3CC8E4E-9CFA-4896-98C2-C3769BC5C727}" srcOrd="1" destOrd="0" presId="urn:microsoft.com/office/officeart/2005/8/layout/hProcess9"/>
    <dgm:cxn modelId="{E060B605-4159-4469-8313-8893155BDA4A}" type="presParOf" srcId="{C3CC8E4E-9CFA-4896-98C2-C3769BC5C727}" destId="{354CA1E2-1657-4138-8490-B91B7B7ED379}" srcOrd="0" destOrd="0" presId="urn:microsoft.com/office/officeart/2005/8/layout/hProcess9"/>
    <dgm:cxn modelId="{17752AA7-A48F-41D6-A033-4F5F14D2FCCD}" type="presParOf" srcId="{C3CC8E4E-9CFA-4896-98C2-C3769BC5C727}" destId="{1E1B72E6-68C7-4181-A7E4-F83D4BDE3582}" srcOrd="1" destOrd="0" presId="urn:microsoft.com/office/officeart/2005/8/layout/hProcess9"/>
    <dgm:cxn modelId="{A4A2D130-2C46-4D31-A19D-0BD7C6FA8BFF}" type="presParOf" srcId="{C3CC8E4E-9CFA-4896-98C2-C3769BC5C727}" destId="{96188A9E-0F4A-4372-B235-C01A09549386}" srcOrd="2" destOrd="0" presId="urn:microsoft.com/office/officeart/2005/8/layout/hProcess9"/>
    <dgm:cxn modelId="{C269312D-2394-4928-A11F-472E2051816D}" type="presParOf" srcId="{C3CC8E4E-9CFA-4896-98C2-C3769BC5C727}" destId="{CEE052AE-7115-4766-B01F-2A1533ECC309}" srcOrd="3" destOrd="0" presId="urn:microsoft.com/office/officeart/2005/8/layout/hProcess9"/>
    <dgm:cxn modelId="{89551F4E-D903-4B8E-A507-CF94DAAF7541}" type="presParOf" srcId="{C3CC8E4E-9CFA-4896-98C2-C3769BC5C727}" destId="{EE607463-1E60-4622-98B8-49E976EB3B9F}" srcOrd="4" destOrd="0" presId="urn:microsoft.com/office/officeart/2005/8/layout/hProcess9"/>
    <dgm:cxn modelId="{D3D87831-08E9-44E4-A8C5-103ED404F65A}" type="presParOf" srcId="{C3CC8E4E-9CFA-4896-98C2-C3769BC5C727}" destId="{9762B3A3-78D2-4D24-B5C2-E3440A8DE8AD}" srcOrd="5" destOrd="0" presId="urn:microsoft.com/office/officeart/2005/8/layout/hProcess9"/>
    <dgm:cxn modelId="{C19CDDB9-C4C7-4906-8FE1-22BD00506D43}" type="presParOf" srcId="{C3CC8E4E-9CFA-4896-98C2-C3769BC5C727}" destId="{1C450631-883D-4503-AEFC-8AE2D30A045C}" srcOrd="6" destOrd="0" presId="urn:microsoft.com/office/officeart/2005/8/layout/hProcess9"/>
    <dgm:cxn modelId="{0E363BF3-998B-4D32-A4D4-FE7374F0C781}" type="presParOf" srcId="{C3CC8E4E-9CFA-4896-98C2-C3769BC5C727}" destId="{CD96D107-CF97-4252-84F8-22E5938C2B31}" srcOrd="7" destOrd="0" presId="urn:microsoft.com/office/officeart/2005/8/layout/hProcess9"/>
    <dgm:cxn modelId="{C5164C4A-36CA-4EE3-91EF-597483540F02}" type="presParOf" srcId="{C3CC8E4E-9CFA-4896-98C2-C3769BC5C727}" destId="{2A3C24DF-2CF4-4B73-A8FE-CE818CCF83D6}" srcOrd="8" destOrd="0" presId="urn:microsoft.com/office/officeart/2005/8/layout/hProcess9"/>
    <dgm:cxn modelId="{C4C4B373-56F5-48C1-B093-983AA6BAF8EA}" type="presParOf" srcId="{C3CC8E4E-9CFA-4896-98C2-C3769BC5C727}" destId="{0A169F14-A51F-4F57-B0B6-C0A97A27AAB7}" srcOrd="9" destOrd="0" presId="urn:microsoft.com/office/officeart/2005/8/layout/hProcess9"/>
    <dgm:cxn modelId="{E53B71AF-7507-413D-9575-AF90FA3968AC}" type="presParOf" srcId="{C3CC8E4E-9CFA-4896-98C2-C3769BC5C727}" destId="{790DF280-51A2-48CF-83CD-B00513AED57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9DE21-B38D-4FE3-BF1A-F0F9312C7B5B}">
      <dsp:nvSpPr>
        <dsp:cNvPr id="0" name=""/>
        <dsp:cNvSpPr/>
      </dsp:nvSpPr>
      <dsp:spPr>
        <a:xfrm>
          <a:off x="881084" y="0"/>
          <a:ext cx="9985626" cy="5360508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A1E2-1657-4138-8490-B91B7B7ED379}">
      <dsp:nvSpPr>
        <dsp:cNvPr id="0" name=""/>
        <dsp:cNvSpPr/>
      </dsp:nvSpPr>
      <dsp:spPr>
        <a:xfrm>
          <a:off x="5736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1 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Definição do problema e obtenção dos dados de treinamento</a:t>
          </a:r>
        </a:p>
      </dsp:txBody>
      <dsp:txXfrm>
        <a:off x="68236" y="1670652"/>
        <a:ext cx="1155326" cy="2019203"/>
      </dsp:txXfrm>
    </dsp:sp>
    <dsp:sp modelId="{96188A9E-0F4A-4372-B235-C01A09549386}">
      <dsp:nvSpPr>
        <dsp:cNvPr id="0" name=""/>
        <dsp:cNvSpPr/>
      </dsp:nvSpPr>
      <dsp:spPr>
        <a:xfrm>
          <a:off x="1499450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1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2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Escolher uma métrica para medir a eficiência da RNA</a:t>
          </a:r>
        </a:p>
      </dsp:txBody>
      <dsp:txXfrm>
        <a:off x="1561950" y="1670652"/>
        <a:ext cx="1155326" cy="2019203"/>
      </dsp:txXfrm>
    </dsp:sp>
    <dsp:sp modelId="{EE607463-1E60-4622-98B8-49E976EB3B9F}">
      <dsp:nvSpPr>
        <dsp:cNvPr id="0" name=""/>
        <dsp:cNvSpPr/>
      </dsp:nvSpPr>
      <dsp:spPr>
        <a:xfrm>
          <a:off x="2993164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3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3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Preparação dos dados</a:t>
          </a:r>
        </a:p>
      </dsp:txBody>
      <dsp:txXfrm>
        <a:off x="3055664" y="1670652"/>
        <a:ext cx="1155326" cy="2019203"/>
      </dsp:txXfrm>
    </dsp:sp>
    <dsp:sp modelId="{1C450631-883D-4503-AEFC-8AE2D30A045C}">
      <dsp:nvSpPr>
        <dsp:cNvPr id="0" name=""/>
        <dsp:cNvSpPr/>
      </dsp:nvSpPr>
      <dsp:spPr>
        <a:xfrm>
          <a:off x="4486877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5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4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Configuração da RNA</a:t>
          </a:r>
        </a:p>
      </dsp:txBody>
      <dsp:txXfrm>
        <a:off x="4549377" y="1670652"/>
        <a:ext cx="1155326" cy="2019203"/>
      </dsp:txXfrm>
    </dsp:sp>
    <dsp:sp modelId="{2A3C24DF-2CF4-4B73-A8FE-CE818CCF83D6}">
      <dsp:nvSpPr>
        <dsp:cNvPr id="0" name=""/>
        <dsp:cNvSpPr/>
      </dsp:nvSpPr>
      <dsp:spPr>
        <a:xfrm>
          <a:off x="5980591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73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5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Codificação da RNA</a:t>
          </a:r>
        </a:p>
      </dsp:txBody>
      <dsp:txXfrm>
        <a:off x="6043091" y="1670652"/>
        <a:ext cx="1155326" cy="2019203"/>
      </dsp:txXfrm>
    </dsp:sp>
    <dsp:sp modelId="{790DF280-51A2-48CF-83CD-B00513AED57C}">
      <dsp:nvSpPr>
        <dsp:cNvPr id="0" name=""/>
        <dsp:cNvSpPr/>
      </dsp:nvSpPr>
      <dsp:spPr>
        <a:xfrm>
          <a:off x="7474305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9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6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Treinamento da RNA</a:t>
          </a:r>
        </a:p>
      </dsp:txBody>
      <dsp:txXfrm>
        <a:off x="7536805" y="1670652"/>
        <a:ext cx="1155326" cy="2019203"/>
      </dsp:txXfrm>
    </dsp:sp>
    <dsp:sp modelId="{F0E07BBA-7224-4F01-91CE-973E5B1626A1}">
      <dsp:nvSpPr>
        <dsp:cNvPr id="0" name=""/>
        <dsp:cNvSpPr/>
      </dsp:nvSpPr>
      <dsp:spPr>
        <a:xfrm>
          <a:off x="8968019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110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7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Ajuste dos </a:t>
          </a:r>
          <a:r>
            <a:rPr lang="pt-BR" sz="1000" b="1" kern="1200" dirty="0">
              <a:latin typeface="Arial monospaced for SAP" panose="020B0609020202030204" pitchFamily="49" charset="0"/>
            </a:rPr>
            <a:t>hiperparâmetros</a:t>
          </a:r>
          <a:endParaRPr lang="pt-BR" sz="1100" b="1" kern="1200" dirty="0">
            <a:latin typeface="Arial monospaced for SAP" panose="020B0609020202030204" pitchFamily="49" charset="0"/>
          </a:endParaRPr>
        </a:p>
      </dsp:txBody>
      <dsp:txXfrm>
        <a:off x="9030519" y="1670652"/>
        <a:ext cx="1155326" cy="2019203"/>
      </dsp:txXfrm>
    </dsp:sp>
    <dsp:sp modelId="{FA7DEE05-CE56-40E5-B800-DED82EDF8352}">
      <dsp:nvSpPr>
        <dsp:cNvPr id="0" name=""/>
        <dsp:cNvSpPr/>
      </dsp:nvSpPr>
      <dsp:spPr>
        <a:xfrm>
          <a:off x="10461733" y="1608152"/>
          <a:ext cx="1280326" cy="2144203"/>
        </a:xfrm>
        <a:prstGeom prst="roundRect">
          <a:avLst/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latin typeface="Arial monospaced for SAP" panose="020B0609020202030204" pitchFamily="49" charset="0"/>
            </a:rPr>
            <a:t>8</a:t>
          </a:r>
          <a:br>
            <a:rPr lang="pt-BR" sz="1100" b="1" kern="1200" dirty="0">
              <a:latin typeface="Arial monospaced for SAP" panose="020B0609020202030204" pitchFamily="49" charset="0"/>
            </a:rPr>
          </a:br>
          <a:r>
            <a:rPr lang="pt-BR" sz="1100" b="1" kern="1200" dirty="0">
              <a:latin typeface="Arial monospaced for SAP" panose="020B0609020202030204" pitchFamily="49" charset="0"/>
            </a:rPr>
            <a:t>Análise dos resultados</a:t>
          </a:r>
        </a:p>
      </dsp:txBody>
      <dsp:txXfrm>
        <a:off x="10524233" y="1670652"/>
        <a:ext cx="1155326" cy="201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9DE21-B38D-4FE3-BF1A-F0F9312C7B5B}">
      <dsp:nvSpPr>
        <dsp:cNvPr id="0" name=""/>
        <dsp:cNvSpPr/>
      </dsp:nvSpPr>
      <dsp:spPr>
        <a:xfrm>
          <a:off x="881084" y="0"/>
          <a:ext cx="9985626" cy="4942222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CA1E2-1657-4138-8490-B91B7B7ED379}">
      <dsp:nvSpPr>
        <dsp:cNvPr id="0" name=""/>
        <dsp:cNvSpPr/>
      </dsp:nvSpPr>
      <dsp:spPr>
        <a:xfrm>
          <a:off x="143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Dados de treinamento</a:t>
          </a:r>
        </a:p>
      </dsp:txBody>
      <dsp:txXfrm>
        <a:off x="84065" y="1166308"/>
        <a:ext cx="1551303" cy="2609605"/>
      </dsp:txXfrm>
    </dsp:sp>
    <dsp:sp modelId="{96188A9E-0F4A-4372-B235-C01A09549386}">
      <dsp:nvSpPr>
        <dsp:cNvPr id="0" name=""/>
        <dsp:cNvSpPr/>
      </dsp:nvSpPr>
      <dsp:spPr>
        <a:xfrm>
          <a:off x="2005815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-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1</a:t>
          </a:r>
          <a:br>
            <a:rPr lang="pt-BR" sz="1200" b="1" kern="1200" dirty="0">
              <a:latin typeface="Arial monospaced for SAP" panose="020B0609020202030204" pitchFamily="49" charset="0"/>
            </a:rPr>
          </a:br>
          <a:r>
            <a:rPr lang="pt-BR" sz="1200" b="1" kern="1200" dirty="0">
              <a:latin typeface="Arial monospaced for SAP" panose="020B0609020202030204" pitchFamily="49" charset="0"/>
            </a:rPr>
            <a:t>Inicializar os parâmetros da RNA</a:t>
          </a:r>
        </a:p>
      </dsp:txBody>
      <dsp:txXfrm>
        <a:off x="2089737" y="1166308"/>
        <a:ext cx="1551303" cy="2609605"/>
      </dsp:txXfrm>
    </dsp:sp>
    <dsp:sp modelId="{EE607463-1E60-4622-98B8-49E976EB3B9F}">
      <dsp:nvSpPr>
        <dsp:cNvPr id="0" name=""/>
        <dsp:cNvSpPr/>
      </dsp:nvSpPr>
      <dsp:spPr>
        <a:xfrm>
          <a:off x="4011488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-5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2</a:t>
          </a:r>
          <a:br>
            <a:rPr lang="pt-BR" sz="1200" b="1" kern="1200" dirty="0">
              <a:latin typeface="Arial monospaced for SAP" panose="020B0609020202030204" pitchFamily="49" charset="0"/>
            </a:rPr>
          </a:br>
          <a:r>
            <a:rPr lang="pt-BR" sz="1200" b="1" kern="1200" dirty="0">
              <a:latin typeface="Arial monospaced for SAP" panose="020B0609020202030204" pitchFamily="49" charset="0"/>
            </a:rPr>
            <a:t>Executar a RNA com todos os exemplos de treinamento e obter todas as saídas previstas</a:t>
          </a:r>
        </a:p>
      </dsp:txBody>
      <dsp:txXfrm>
        <a:off x="4095410" y="1166308"/>
        <a:ext cx="1551303" cy="2609605"/>
      </dsp:txXfrm>
    </dsp:sp>
    <dsp:sp modelId="{1C450631-883D-4503-AEFC-8AE2D30A045C}">
      <dsp:nvSpPr>
        <dsp:cNvPr id="0" name=""/>
        <dsp:cNvSpPr/>
      </dsp:nvSpPr>
      <dsp:spPr>
        <a:xfrm>
          <a:off x="6017160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-7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3</a:t>
          </a:r>
          <a:br>
            <a:rPr lang="pt-BR" sz="1200" b="1" kern="1200" dirty="0">
              <a:latin typeface="Arial monospaced for SAP" panose="020B0609020202030204" pitchFamily="49" charset="0"/>
            </a:rPr>
          </a:br>
          <a:r>
            <a:rPr lang="pt-BR" sz="1200" b="1" kern="1200" dirty="0">
              <a:latin typeface="Arial monospaced for SAP" panose="020B0609020202030204" pitchFamily="49" charset="0"/>
            </a:rPr>
            <a:t>Calcular os erros entre as saídas desejadas e as previstas pela RNA computando a função de custo</a:t>
          </a:r>
        </a:p>
      </dsp:txBody>
      <dsp:txXfrm>
        <a:off x="6101082" y="1166308"/>
        <a:ext cx="1551303" cy="2609605"/>
      </dsp:txXfrm>
    </dsp:sp>
    <dsp:sp modelId="{2A3C24DF-2CF4-4B73-A8FE-CE818CCF83D6}">
      <dsp:nvSpPr>
        <dsp:cNvPr id="0" name=""/>
        <dsp:cNvSpPr/>
      </dsp:nvSpPr>
      <dsp:spPr>
        <a:xfrm>
          <a:off x="8022832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-10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4</a:t>
          </a:r>
          <a:br>
            <a:rPr lang="pt-BR" sz="1200" b="1" kern="1200" dirty="0">
              <a:latin typeface="Arial monospaced for SAP" panose="020B0609020202030204" pitchFamily="49" charset="0"/>
            </a:rPr>
          </a:br>
          <a:r>
            <a:rPr lang="pt-BR" sz="1200" b="1" kern="1200" dirty="0">
              <a:latin typeface="Arial monospaced for SAP" panose="020B0609020202030204" pitchFamily="49" charset="0"/>
            </a:rPr>
            <a:t>Calcular o gradiente da função custo em relação a todos os parâmetros da RNA</a:t>
          </a:r>
        </a:p>
      </dsp:txBody>
      <dsp:txXfrm>
        <a:off x="8106754" y="1166308"/>
        <a:ext cx="1551303" cy="2609605"/>
      </dsp:txXfrm>
    </dsp:sp>
    <dsp:sp modelId="{790DF280-51A2-48CF-83CD-B00513AED57C}">
      <dsp:nvSpPr>
        <dsp:cNvPr id="0" name=""/>
        <dsp:cNvSpPr/>
      </dsp:nvSpPr>
      <dsp:spPr>
        <a:xfrm>
          <a:off x="10028504" y="1082386"/>
          <a:ext cx="1719147" cy="2777449"/>
        </a:xfrm>
        <a:prstGeom prst="roundRect">
          <a:avLst/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latin typeface="Arial monospaced for SAP" panose="020B0609020202030204" pitchFamily="49" charset="0"/>
            </a:rPr>
            <a:t>5</a:t>
          </a:r>
          <a:br>
            <a:rPr lang="pt-BR" sz="1200" b="1" kern="1200" dirty="0">
              <a:latin typeface="Arial monospaced for SAP" panose="020B0609020202030204" pitchFamily="49" charset="0"/>
            </a:rPr>
          </a:br>
          <a:r>
            <a:rPr lang="pt-BR" sz="1200" b="1" kern="1200" dirty="0">
              <a:latin typeface="Arial monospaced for SAP" panose="020B0609020202030204" pitchFamily="49" charset="0"/>
            </a:rPr>
            <a:t>Atualizar os parâmetros da RNA</a:t>
          </a:r>
        </a:p>
      </dsp:txBody>
      <dsp:txXfrm>
        <a:off x="10112426" y="1166308"/>
        <a:ext cx="1551303" cy="2609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microsoft.com/office/2007/relationships/hdphoto" Target="../media/hdphoto6.wdp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imovinstitute.org/wp-content/uploads/2019/04/NeuralNetworkZo19High.png" TargetMode="External"/><Relationship Id="rId5" Type="http://schemas.microsoft.com/office/2007/relationships/hdphoto" Target="../media/hdphoto7.wdp"/><Relationship Id="rId10" Type="http://schemas.openxmlformats.org/officeDocument/2006/relationships/image" Target="../media/image8.svg"/><Relationship Id="rId4" Type="http://schemas.openxmlformats.org/officeDocument/2006/relationships/image" Target="../media/image29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slide" Target="slide24.xml"/><Relationship Id="rId4" Type="http://schemas.microsoft.com/office/2007/relationships/hdphoto" Target="../media/hdphoto8.wdp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todeeplearning.com/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www.asimovinstitute.org/neural-network-zo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homepages.dcc.ufmg.br/~assuncao/AAP/" TargetMode="External"/><Relationship Id="rId4" Type="http://schemas.openxmlformats.org/officeDocument/2006/relationships/hyperlink" Target="https://medium.com/neuronio-br/vis%C3%A3o-geral-de-redes-neurais-ee4b882d32a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8.svg"/><Relationship Id="rId5" Type="http://schemas.microsoft.com/office/2007/relationships/hdphoto" Target="../media/hdphoto10.wdp"/><Relationship Id="rId10" Type="http://schemas.openxmlformats.org/officeDocument/2006/relationships/image" Target="../media/image7.png"/><Relationship Id="rId4" Type="http://schemas.openxmlformats.org/officeDocument/2006/relationships/image" Target="../media/image43.png"/><Relationship Id="rId9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8.svg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8.wdp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microsoft.com/office/2007/relationships/hdphoto" Target="../media/hdphoto19.wdp"/><Relationship Id="rId4" Type="http://schemas.openxmlformats.org/officeDocument/2006/relationships/image" Target="../media/image52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8.sv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0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YQSQGOTwO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hyperlink" Target="https://brasil.elpais.com/brasil/2019/02/04/cultura/1549284459_07902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hyperlink" Target="https://youtu.be/RCo8Feho1R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5.10973.pdf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hyperlink" Target="https://arxiv.org/abs/1706.03762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blog.nvidia.com.br/2022/04/19/o-que-e-um-modelo-transformer/" TargetMode="External"/><Relationship Id="rId9" Type="http://schemas.openxmlformats.org/officeDocument/2006/relationships/hyperlink" Target="https://forbes.com.br/forbes-tech/2023/02/chatgpt-tem-recorde-de-crescimento-da-base-de-usuario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28591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3700" b="1" dirty="0">
                <a:latin typeface="Arial monospaced for SAP" panose="020B0609020202030204"/>
                <a:ea typeface="UD Digi Kyokasho N-B" panose="020B0400000000000000" pitchFamily="18" charset="-128"/>
              </a:rPr>
              <a:t>Capacitação</a:t>
            </a:r>
            <a:br>
              <a:rPr lang="pt-BR" sz="3700" b="1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r>
              <a:rPr lang="pt-BR" sz="3700" b="1" dirty="0" err="1">
                <a:latin typeface="Arial monospaced for SAP" panose="020B0609020202030204"/>
                <a:ea typeface="UD Digi Kyokasho N-B" panose="020B0400000000000000" pitchFamily="18" charset="-128"/>
              </a:rPr>
              <a:t>DiRWA</a:t>
            </a:r>
            <a:br>
              <a:rPr lang="pt-BR" sz="3700" b="1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br>
              <a:rPr lang="pt-BR" sz="3700" b="1" dirty="0">
                <a:latin typeface="Arial monospaced for SAP" panose="020B0609020202030204"/>
                <a:ea typeface="UD Digi Kyokasho N-B" panose="020B0400000000000000" pitchFamily="18" charset="-128"/>
              </a:rPr>
            </a:br>
            <a:r>
              <a:rPr lang="pt-BR" sz="2800" b="1" dirty="0">
                <a:latin typeface="Arial monospaced for SAP" panose="020B0609020202030204"/>
                <a:ea typeface="UD Digi Kyokasho N-B" panose="020B0400000000000000" pitchFamily="18" charset="-128"/>
              </a:rPr>
              <a:t>Redes Neurais Artificiais</a:t>
            </a:r>
            <a:endParaRPr lang="pt-BR" sz="3700" b="1" dirty="0">
              <a:latin typeface="Arial monospaced for SAP" panose="020B0609020202030204"/>
              <a:ea typeface="UD Digi Kyokasho N-B" panose="020B0400000000000000" pitchFamily="18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</a:rPr>
              <a:t>Novembro/2023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15">
            <a:extLst>
              <a:ext uri="{FF2B5EF4-FFF2-40B4-BE49-F238E27FC236}">
                <a16:creationId xmlns:a16="http://schemas.microsoft.com/office/drawing/2014/main" id="{CC820E4B-0F6D-2F7A-A828-D3CACFFC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10C5B91-C8F1-4F6A-8CBC-EDFDAC6755A3}"/>
              </a:ext>
            </a:extLst>
          </p:cNvPr>
          <p:cNvSpPr txBox="1">
            <a:spLocks/>
          </p:cNvSpPr>
          <p:nvPr/>
        </p:nvSpPr>
        <p:spPr>
          <a:xfrm>
            <a:off x="477979" y="4876777"/>
            <a:ext cx="9339205" cy="625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Jones Egydio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400" b="1" dirty="0">
              <a:solidFill>
                <a:prstClr val="white"/>
              </a:solidFill>
              <a:latin typeface="Overpass"/>
              <a:ea typeface="UD Digi Kyokasho N-B" panose="020B0400000000000000" pitchFamily="18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Lucas Buk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EF8B9A0-3358-9610-7809-6CC268DE835B}"/>
              </a:ext>
            </a:extLst>
          </p:cNvPr>
          <p:cNvSpPr txBox="1">
            <a:spLocks/>
          </p:cNvSpPr>
          <p:nvPr/>
        </p:nvSpPr>
        <p:spPr>
          <a:xfrm>
            <a:off x="477980" y="6052731"/>
            <a:ext cx="9339205" cy="625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</a:b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IMT – Instituto Mauá de Tecnologia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6BD129C-AF3D-4683-9D2C-C3BAB346DABB}"/>
              </a:ext>
            </a:extLst>
          </p:cNvPr>
          <p:cNvSpPr/>
          <p:nvPr/>
        </p:nvSpPr>
        <p:spPr>
          <a:xfrm>
            <a:off x="1008870" y="6303699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The Asimov </a:t>
            </a:r>
            <a:r>
              <a:rPr lang="pt-BR" sz="1200" b="1" dirty="0" err="1"/>
              <a:t>Institute</a:t>
            </a:r>
            <a:endParaRPr lang="pt-BR" sz="12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44597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Arquiteturas de Redes Neurais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10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889EE04-9CEC-4F46-B8DD-01F382D4D080}"/>
              </a:ext>
            </a:extLst>
          </p:cNvPr>
          <p:cNvGrpSpPr/>
          <p:nvPr/>
        </p:nvGrpSpPr>
        <p:grpSpPr>
          <a:xfrm>
            <a:off x="637985" y="1675525"/>
            <a:ext cx="10916029" cy="4596983"/>
            <a:chOff x="879438" y="1396791"/>
            <a:chExt cx="10916029" cy="459698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6D3E90C-73A1-43A3-B697-570A5A2E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9438" y="1396791"/>
              <a:ext cx="5507146" cy="459698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C4315F4-A986-4988-AC40-FE001AFA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8123" y="1401302"/>
              <a:ext cx="5287344" cy="4592472"/>
            </a:xfrm>
            <a:prstGeom prst="rect">
              <a:avLst/>
            </a:prstGeom>
          </p:spPr>
        </p:pic>
      </p:grpSp>
      <p:pic>
        <p:nvPicPr>
          <p:cNvPr id="11" name="Gráfico 10" descr="Internet">
            <a:hlinkClick r:id="rId6"/>
            <a:extLst>
              <a:ext uri="{FF2B5EF4-FFF2-40B4-BE49-F238E27FC236}">
                <a16:creationId xmlns:a16="http://schemas.microsoft.com/office/drawing/2014/main" id="{696EE13F-152C-41D6-A279-18F62CAFD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3367" y="982161"/>
            <a:ext cx="650433" cy="6504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109E11-96C3-4795-B943-20EBA922E7CF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CBA6DA2F-C1FA-EA66-B290-AB49C9B29E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CBD50-B362-4934-98A3-31D3525C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593474"/>
            <a:ext cx="1123604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Conceituação teórica e funcionamento de uma RNA rasa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44B230-CDE4-4B97-BC5B-AEF0DD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11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A6C39B-9216-48B0-91DF-C2731512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2099632"/>
            <a:ext cx="6915150" cy="43243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84029D6-971B-4E1E-B5D2-309C1A17A53D}"/>
              </a:ext>
            </a:extLst>
          </p:cNvPr>
          <p:cNvSpPr/>
          <p:nvPr/>
        </p:nvSpPr>
        <p:spPr>
          <a:xfrm>
            <a:off x="2455545" y="6462910"/>
            <a:ext cx="69151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MIT </a:t>
            </a:r>
            <a:r>
              <a:rPr lang="pt-BR" sz="1200" b="1" dirty="0" err="1"/>
              <a:t>Introduction</a:t>
            </a:r>
            <a:r>
              <a:rPr lang="pt-BR" sz="1200" b="1" dirty="0"/>
              <a:t> </a:t>
            </a:r>
            <a:r>
              <a:rPr lang="pt-BR" sz="1200" b="1" dirty="0" err="1"/>
              <a:t>to</a:t>
            </a:r>
            <a:r>
              <a:rPr lang="pt-BR" sz="1200" b="1" dirty="0"/>
              <a:t> Deep Learning</a:t>
            </a:r>
          </a:p>
        </p:txBody>
      </p: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4F50F882-D0E4-4233-A46C-04A84782B9D9}"/>
              </a:ext>
            </a:extLst>
          </p:cNvPr>
          <p:cNvSpPr/>
          <p:nvPr/>
        </p:nvSpPr>
        <p:spPr>
          <a:xfrm>
            <a:off x="157362" y="2279147"/>
            <a:ext cx="1913860" cy="712382"/>
          </a:xfrm>
          <a:prstGeom prst="borderCallout1">
            <a:avLst>
              <a:gd name="adj1" fmla="val 78944"/>
              <a:gd name="adj2" fmla="val 127904"/>
              <a:gd name="adj3" fmla="val 31649"/>
              <a:gd name="adj4" fmla="val 10437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monospaced for SAP" panose="020B0609020202030204" pitchFamily="49" charset="0"/>
              </a:rPr>
              <a:t>Dados de entrada</a:t>
            </a:r>
          </a:p>
          <a:p>
            <a:pPr algn="ctr"/>
            <a:r>
              <a:rPr lang="pt-BR" sz="1100" dirty="0">
                <a:latin typeface="Arial monospaced for SAP" panose="020B0609020202030204" pitchFamily="49" charset="0"/>
              </a:rPr>
              <a:t>(dados de treinamento)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8E721004-CA93-4D6E-B417-E4CAEDA88760}"/>
              </a:ext>
            </a:extLst>
          </p:cNvPr>
          <p:cNvSpPr/>
          <p:nvPr/>
        </p:nvSpPr>
        <p:spPr>
          <a:xfrm>
            <a:off x="4322712" y="1540915"/>
            <a:ext cx="1098698" cy="467833"/>
          </a:xfrm>
          <a:prstGeom prst="borderCallout1">
            <a:avLst>
              <a:gd name="adj1" fmla="val 225794"/>
              <a:gd name="adj2" fmla="val 29676"/>
              <a:gd name="adj3" fmla="val 98972"/>
              <a:gd name="adj4" fmla="val 4981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monospaced for SAP" panose="020B0609020202030204" pitchFamily="49" charset="0"/>
              </a:rPr>
              <a:t>Sinais</a:t>
            </a:r>
          </a:p>
        </p:txBody>
      </p:sp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85B35A0E-1A8F-4F85-80C9-717100447CB9}"/>
              </a:ext>
            </a:extLst>
          </p:cNvPr>
          <p:cNvSpPr/>
          <p:nvPr/>
        </p:nvSpPr>
        <p:spPr>
          <a:xfrm>
            <a:off x="564943" y="3527035"/>
            <a:ext cx="1098698" cy="467833"/>
          </a:xfrm>
          <a:prstGeom prst="borderCallout1">
            <a:avLst>
              <a:gd name="adj1" fmla="val -219834"/>
              <a:gd name="adj2" fmla="val 280402"/>
              <a:gd name="adj3" fmla="val 31649"/>
              <a:gd name="adj4" fmla="val 10437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monospaced for SAP" panose="020B0609020202030204" pitchFamily="49" charset="0"/>
              </a:rPr>
              <a:t>Pesos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768EE93-B83D-4FA3-86E8-07108DEAE6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663641" y="2295924"/>
            <a:ext cx="4352260" cy="1465028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05B9400-1030-465E-AA10-D97456B8D609}"/>
              </a:ext>
            </a:extLst>
          </p:cNvPr>
          <p:cNvSpPr/>
          <p:nvPr/>
        </p:nvSpPr>
        <p:spPr>
          <a:xfrm>
            <a:off x="8115831" y="1720694"/>
            <a:ext cx="903768" cy="446567"/>
          </a:xfrm>
          <a:prstGeom prst="borderCallout1">
            <a:avLst>
              <a:gd name="adj1" fmla="val 48327"/>
              <a:gd name="adj2" fmla="val -464"/>
              <a:gd name="adj3" fmla="val 281548"/>
              <a:gd name="adj4" fmla="val -83039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monospaced for SAP" panose="020B0609020202030204" pitchFamily="49" charset="0"/>
              </a:rPr>
              <a:t>Saídas</a:t>
            </a:r>
          </a:p>
        </p:txBody>
      </p:sp>
      <p:sp>
        <p:nvSpPr>
          <p:cNvPr id="21" name="Texto Explicativo: Linha 20">
            <a:extLst>
              <a:ext uri="{FF2B5EF4-FFF2-40B4-BE49-F238E27FC236}">
                <a16:creationId xmlns:a16="http://schemas.microsoft.com/office/drawing/2014/main" id="{54C6E7DD-AE6E-46EB-BB4D-130C49F4651A}"/>
              </a:ext>
            </a:extLst>
          </p:cNvPr>
          <p:cNvSpPr/>
          <p:nvPr/>
        </p:nvSpPr>
        <p:spPr>
          <a:xfrm>
            <a:off x="9531733" y="1853492"/>
            <a:ext cx="2348473" cy="4324350"/>
          </a:xfrm>
          <a:prstGeom prst="borderCallout1">
            <a:avLst>
              <a:gd name="adj1" fmla="val 8233"/>
              <a:gd name="adj2" fmla="val 752"/>
              <a:gd name="adj3" fmla="val 41530"/>
              <a:gd name="adj4" fmla="val -16272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 monospaced for SAP" panose="020B0609020202030204" pitchFamily="49" charset="0"/>
              </a:rPr>
              <a:t>Aprendizado da RNA: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Arial monospaced for SAP" panose="020B0609020202030204" pitchFamily="49" charset="0"/>
              </a:rPr>
              <a:t>Os pesos das ligações representam a informação usada para resolver o problema;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Arial monospaced for SAP" panose="020B0609020202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Arial monospaced for SAP" panose="020B0609020202030204" pitchFamily="49" charset="0"/>
              </a:rPr>
              <a:t>Aprender a solução de um problema significa alterar os pesos das ligações;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Arial monospaced for SAP" panose="020B0609020202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Arial monospaced for SAP" panose="020B0609020202030204" pitchFamily="49" charset="0"/>
              </a:rPr>
              <a:t>Aprendizado consiste em modificar os pesos das ligações, de forma iterativa, até a RNA ser capaz de reproduzir os dados usados no treinamento.</a:t>
            </a:r>
          </a:p>
        </p:txBody>
      </p:sp>
      <p:sp>
        <p:nvSpPr>
          <p:cNvPr id="22" name="Seta: Curva para Baixo 21">
            <a:extLst>
              <a:ext uri="{FF2B5EF4-FFF2-40B4-BE49-F238E27FC236}">
                <a16:creationId xmlns:a16="http://schemas.microsoft.com/office/drawing/2014/main" id="{8B05CD3C-684A-446B-8A28-081FCE9CA3CB}"/>
              </a:ext>
            </a:extLst>
          </p:cNvPr>
          <p:cNvSpPr/>
          <p:nvPr/>
        </p:nvSpPr>
        <p:spPr>
          <a:xfrm>
            <a:off x="4484315" y="3187231"/>
            <a:ext cx="1291856" cy="5712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Baixo 22">
            <a:extLst>
              <a:ext uri="{FF2B5EF4-FFF2-40B4-BE49-F238E27FC236}">
                <a16:creationId xmlns:a16="http://schemas.microsoft.com/office/drawing/2014/main" id="{1BECE1C6-5112-4BCA-BB9A-EE65B413112C}"/>
              </a:ext>
            </a:extLst>
          </p:cNvPr>
          <p:cNvSpPr/>
          <p:nvPr/>
        </p:nvSpPr>
        <p:spPr>
          <a:xfrm rot="10800000">
            <a:off x="4377989" y="3777160"/>
            <a:ext cx="1291856" cy="5712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434" name="Picture 2" descr="equations 2.1.0 | Dart Package">
            <a:hlinkClick r:id="rId3" action="ppaction://hlinksldjump"/>
            <a:extLst>
              <a:ext uri="{FF2B5EF4-FFF2-40B4-BE49-F238E27FC236}">
                <a16:creationId xmlns:a16="http://schemas.microsoft.com/office/drawing/2014/main" id="{28C365F7-816F-4A96-8BA9-676C1FDC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" y="6062346"/>
            <a:ext cx="1238914" cy="410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EE3DA4F-136B-486B-AF89-722ECD1CDF80}"/>
              </a:ext>
            </a:extLst>
          </p:cNvPr>
          <p:cNvSpPr/>
          <p:nvPr/>
        </p:nvSpPr>
        <p:spPr>
          <a:xfrm>
            <a:off x="477980" y="4224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5928B18-51D5-4F59-81CD-3EB9C7BAE022}"/>
              </a:ext>
            </a:extLst>
          </p:cNvPr>
          <p:cNvCxnSpPr>
            <a:stCxn id="8" idx="0"/>
          </p:cNvCxnSpPr>
          <p:nvPr/>
        </p:nvCxnSpPr>
        <p:spPr>
          <a:xfrm>
            <a:off x="2071222" y="2635338"/>
            <a:ext cx="588088" cy="267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5092A70-0408-4DF3-A1CC-B08E169F42B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663641" y="2449586"/>
            <a:ext cx="1952014" cy="1311366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2435537-97EC-43D1-8C4B-161C6453E603}"/>
              </a:ext>
            </a:extLst>
          </p:cNvPr>
          <p:cNvCxnSpPr>
            <a:stCxn id="9" idx="1"/>
          </p:cNvCxnSpPr>
          <p:nvPr/>
        </p:nvCxnSpPr>
        <p:spPr>
          <a:xfrm flipH="1">
            <a:off x="4664279" y="2008748"/>
            <a:ext cx="207782" cy="516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0BB8B0D-DABB-4377-9193-53E64EBB53B2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206143" y="1943978"/>
            <a:ext cx="909688" cy="1126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7F061F8-32C7-4978-8475-B7176B6212D6}"/>
              </a:ext>
            </a:extLst>
          </p:cNvPr>
          <p:cNvCxnSpPr/>
          <p:nvPr/>
        </p:nvCxnSpPr>
        <p:spPr>
          <a:xfrm flipH="1" flipV="1">
            <a:off x="5669845" y="3758513"/>
            <a:ext cx="3801326" cy="352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15">
            <a:extLst>
              <a:ext uri="{FF2B5EF4-FFF2-40B4-BE49-F238E27FC236}">
                <a16:creationId xmlns:a16="http://schemas.microsoft.com/office/drawing/2014/main" id="{4F003895-BF5B-49A2-1735-8E9847C2E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A74C2-6F26-4119-B41C-FFE47922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466597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 monospaced for SAP" panose="020B0609020202030204" pitchFamily="49" charset="0"/>
              </a:rPr>
              <a:t>Processo de desenvolvimento de uma 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8DA7CA-6B0E-47D9-B03D-136FD89C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12</a:t>
            </a:fld>
            <a:endParaRPr lang="pt-BR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F2684A7-4DA5-49B0-ADD2-CE921AC46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29836"/>
              </p:ext>
            </p:extLst>
          </p:nvPr>
        </p:nvGraphicFramePr>
        <p:xfrm>
          <a:off x="222102" y="1360967"/>
          <a:ext cx="11747796" cy="5360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0E3AD5A-5724-4122-9A56-CF597A67B374}"/>
              </a:ext>
            </a:extLst>
          </p:cNvPr>
          <p:cNvCxnSpPr>
            <a:cxnSpLocks/>
          </p:cNvCxnSpPr>
          <p:nvPr/>
        </p:nvCxnSpPr>
        <p:spPr>
          <a:xfrm flipH="1">
            <a:off x="5316280" y="4710223"/>
            <a:ext cx="6037520" cy="0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D9038B4-4112-4055-BD91-B7715512A3BB}"/>
              </a:ext>
            </a:extLst>
          </p:cNvPr>
          <p:cNvCxnSpPr>
            <a:cxnSpLocks/>
          </p:cNvCxnSpPr>
          <p:nvPr/>
        </p:nvCxnSpPr>
        <p:spPr>
          <a:xfrm>
            <a:off x="5401340" y="3326220"/>
            <a:ext cx="6037520" cy="0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o Explicativo: Linha Dobrada 8">
            <a:extLst>
              <a:ext uri="{FF2B5EF4-FFF2-40B4-BE49-F238E27FC236}">
                <a16:creationId xmlns:a16="http://schemas.microsoft.com/office/drawing/2014/main" id="{62335E5A-B790-4F36-A91A-82595307CAD2}"/>
              </a:ext>
            </a:extLst>
          </p:cNvPr>
          <p:cNvSpPr/>
          <p:nvPr/>
        </p:nvSpPr>
        <p:spPr>
          <a:xfrm>
            <a:off x="1424762" y="1520871"/>
            <a:ext cx="2477386" cy="9675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038"/>
              <a:gd name="adj6" fmla="val -22204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Exemplos: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Classificação binária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Classificação multiclasse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Regressão</a:t>
            </a:r>
          </a:p>
        </p:txBody>
      </p:sp>
      <p:sp>
        <p:nvSpPr>
          <p:cNvPr id="12" name="Texto Explicativo: Linha Dobrada 11">
            <a:extLst>
              <a:ext uri="{FF2B5EF4-FFF2-40B4-BE49-F238E27FC236}">
                <a16:creationId xmlns:a16="http://schemas.microsoft.com/office/drawing/2014/main" id="{CAFD27BD-A6C7-4EEC-94EE-DB5C11A0A5A1}"/>
              </a:ext>
            </a:extLst>
          </p:cNvPr>
          <p:cNvSpPr/>
          <p:nvPr/>
        </p:nvSpPr>
        <p:spPr>
          <a:xfrm>
            <a:off x="2923954" y="5337128"/>
            <a:ext cx="2137144" cy="13255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349"/>
              <a:gd name="adj6" fmla="val -28015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Exemplos: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Exatidão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Erro absoluto médio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Precisão e </a:t>
            </a:r>
            <a:r>
              <a:rPr lang="pt-BR" sz="1100" dirty="0" err="1">
                <a:latin typeface="Arial monospaced for SAP" panose="020B0609020202030204" pitchFamily="49" charset="0"/>
              </a:rPr>
              <a:t>revocação</a:t>
            </a:r>
            <a:r>
              <a:rPr lang="pt-BR" sz="1100" dirty="0">
                <a:latin typeface="Arial monospaced for SAP" panose="020B0609020202030204" pitchFamily="49" charset="0"/>
              </a:rPr>
              <a:t> (</a:t>
            </a:r>
            <a:r>
              <a:rPr lang="pt-BR" sz="1100" dirty="0" err="1">
                <a:latin typeface="Arial monospaced for SAP" panose="020B0609020202030204" pitchFamily="49" charset="0"/>
              </a:rPr>
              <a:t>precision</a:t>
            </a:r>
            <a:r>
              <a:rPr lang="pt-BR" sz="1100" dirty="0">
                <a:latin typeface="Arial monospaced for SAP" panose="020B0609020202030204" pitchFamily="49" charset="0"/>
              </a:rPr>
              <a:t>/</a:t>
            </a:r>
            <a:r>
              <a:rPr lang="pt-BR" sz="1100" dirty="0" err="1">
                <a:latin typeface="Arial monospaced for SAP" panose="020B0609020202030204" pitchFamily="49" charset="0"/>
              </a:rPr>
              <a:t>recal</a:t>
            </a:r>
            <a:r>
              <a:rPr lang="pt-BR" sz="1100" dirty="0">
                <a:latin typeface="Arial monospaced for SAP" panose="020B0609020202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Pontuação F1</a:t>
            </a:r>
          </a:p>
        </p:txBody>
      </p:sp>
      <p:sp>
        <p:nvSpPr>
          <p:cNvPr id="13" name="Texto Explicativo: Linha Dobrada 12">
            <a:extLst>
              <a:ext uri="{FF2B5EF4-FFF2-40B4-BE49-F238E27FC236}">
                <a16:creationId xmlns:a16="http://schemas.microsoft.com/office/drawing/2014/main" id="{4A2861DD-2304-4157-99C0-C51470D7DBA6}"/>
              </a:ext>
            </a:extLst>
          </p:cNvPr>
          <p:cNvSpPr/>
          <p:nvPr/>
        </p:nvSpPr>
        <p:spPr>
          <a:xfrm>
            <a:off x="4488710" y="1540891"/>
            <a:ext cx="1504507" cy="9675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038"/>
              <a:gd name="adj6" fmla="val -34424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Conjuntos para: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Treinamento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Validação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Teste</a:t>
            </a:r>
          </a:p>
        </p:txBody>
      </p:sp>
      <p:sp>
        <p:nvSpPr>
          <p:cNvPr id="14" name="Texto Explicativo: Linha Dobrada 13">
            <a:extLst>
              <a:ext uri="{FF2B5EF4-FFF2-40B4-BE49-F238E27FC236}">
                <a16:creationId xmlns:a16="http://schemas.microsoft.com/office/drawing/2014/main" id="{AAB00C5F-D63D-470F-B54F-480CAC84CE04}"/>
              </a:ext>
            </a:extLst>
          </p:cNvPr>
          <p:cNvSpPr/>
          <p:nvPr/>
        </p:nvSpPr>
        <p:spPr>
          <a:xfrm>
            <a:off x="6367129" y="1540891"/>
            <a:ext cx="2457894" cy="967563"/>
          </a:xfrm>
          <a:prstGeom prst="borderCallout2">
            <a:avLst>
              <a:gd name="adj1" fmla="val 18750"/>
              <a:gd name="adj2" fmla="val -8333"/>
              <a:gd name="adj3" fmla="val 117074"/>
              <a:gd name="adj4" fmla="val -7272"/>
              <a:gd name="adj5" fmla="val 174038"/>
              <a:gd name="adj6" fmla="val -9674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Pré-processamento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Vetorização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Normalização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Valores ausentes</a:t>
            </a:r>
          </a:p>
        </p:txBody>
      </p:sp>
      <p:sp>
        <p:nvSpPr>
          <p:cNvPr id="15" name="Texto Explicativo: Linha Dobrada 14">
            <a:extLst>
              <a:ext uri="{FF2B5EF4-FFF2-40B4-BE49-F238E27FC236}">
                <a16:creationId xmlns:a16="http://schemas.microsoft.com/office/drawing/2014/main" id="{DCD1344C-A936-4B71-B8F7-65941464CC2A}"/>
              </a:ext>
            </a:extLst>
          </p:cNvPr>
          <p:cNvSpPr/>
          <p:nvPr/>
        </p:nvSpPr>
        <p:spPr>
          <a:xfrm>
            <a:off x="5922359" y="5337128"/>
            <a:ext cx="2137144" cy="13255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349"/>
              <a:gd name="adj6" fmla="val -28015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Exemplos: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Número de camadas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Número de neurônios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Funções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Função de erro/custo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Método de otimização</a:t>
            </a:r>
          </a:p>
        </p:txBody>
      </p:sp>
      <p:sp>
        <p:nvSpPr>
          <p:cNvPr id="16" name="Texto Explicativo: Linha Dobrada 15">
            <a:extLst>
              <a:ext uri="{FF2B5EF4-FFF2-40B4-BE49-F238E27FC236}">
                <a16:creationId xmlns:a16="http://schemas.microsoft.com/office/drawing/2014/main" id="{40D88FA7-6991-4AA0-81E9-D905AA387604}"/>
              </a:ext>
            </a:extLst>
          </p:cNvPr>
          <p:cNvSpPr/>
          <p:nvPr/>
        </p:nvSpPr>
        <p:spPr>
          <a:xfrm>
            <a:off x="9206771" y="1540891"/>
            <a:ext cx="2733591" cy="1325561"/>
          </a:xfrm>
          <a:prstGeom prst="borderCallout2">
            <a:avLst>
              <a:gd name="adj1" fmla="val 18750"/>
              <a:gd name="adj2" fmla="val -8333"/>
              <a:gd name="adj3" fmla="val 78367"/>
              <a:gd name="adj4" fmla="val -8303"/>
              <a:gd name="adj5" fmla="val 102633"/>
              <a:gd name="adj6" fmla="val -3020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Definir: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Número de 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Taxa de aprendizagem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Forma de utilização do conjunto de dados de treinamento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Método de otimização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Taxa de aprendizagem</a:t>
            </a:r>
          </a:p>
        </p:txBody>
      </p:sp>
      <p:sp>
        <p:nvSpPr>
          <p:cNvPr id="17" name="Texto Explicativo: Linha Dobrada 16">
            <a:extLst>
              <a:ext uri="{FF2B5EF4-FFF2-40B4-BE49-F238E27FC236}">
                <a16:creationId xmlns:a16="http://schemas.microsoft.com/office/drawing/2014/main" id="{116E8DBC-A82D-4BBF-9C91-E17DDC8A1D66}"/>
              </a:ext>
            </a:extLst>
          </p:cNvPr>
          <p:cNvSpPr/>
          <p:nvPr/>
        </p:nvSpPr>
        <p:spPr>
          <a:xfrm>
            <a:off x="9124802" y="5415370"/>
            <a:ext cx="1714796" cy="365126"/>
          </a:xfrm>
          <a:prstGeom prst="borderCallout2">
            <a:avLst>
              <a:gd name="adj1" fmla="val -99475"/>
              <a:gd name="adj2" fmla="val 132823"/>
              <a:gd name="adj3" fmla="val 40408"/>
              <a:gd name="adj4" fmla="val 122139"/>
              <a:gd name="adj5" fmla="val 41456"/>
              <a:gd name="adj6" fmla="val 10730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 monospaced for SAP" panose="020B0609020202030204" pitchFamily="49" charset="0"/>
              </a:rPr>
              <a:t>Análise das métricas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9C99CAA-E93F-4A20-8692-DF4BCD4CA6C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7443000-59CA-456A-B15B-B8CCF0A2F4A9}"/>
              </a:ext>
            </a:extLst>
          </p:cNvPr>
          <p:cNvCxnSpPr>
            <a:stCxn id="9" idx="2"/>
          </p:cNvCxnSpPr>
          <p:nvPr/>
        </p:nvCxnSpPr>
        <p:spPr>
          <a:xfrm flipH="1">
            <a:off x="864973" y="2004653"/>
            <a:ext cx="559789" cy="1208104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ED3637-03BB-4532-9DF4-EDABC1797AA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81080" y="2024673"/>
            <a:ext cx="607630" cy="118313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2CFEEC4-4632-4F4A-BA99-186BE1530AD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51544" y="2024673"/>
            <a:ext cx="2515585" cy="118313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959C44D9-70DD-409A-9551-F1DFF26CC40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335040" y="2203672"/>
            <a:ext cx="871731" cy="97249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B24AD99-809B-433A-90C6-57ACF1174B47}"/>
              </a:ext>
            </a:extLst>
          </p:cNvPr>
          <p:cNvCxnSpPr>
            <a:cxnSpLocks/>
          </p:cNvCxnSpPr>
          <p:nvPr/>
        </p:nvCxnSpPr>
        <p:spPr>
          <a:xfrm flipV="1">
            <a:off x="10839599" y="4903254"/>
            <a:ext cx="514201" cy="694679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532B7EB-CAE0-4DBF-9ADD-80D32969244B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5316280" y="4903254"/>
            <a:ext cx="606079" cy="1096656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AE07E2F-3791-436C-9E67-1BA37029B070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2369191" y="4835611"/>
            <a:ext cx="554763" cy="1164299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15">
            <a:extLst>
              <a:ext uri="{FF2B5EF4-FFF2-40B4-BE49-F238E27FC236}">
                <a16:creationId xmlns:a16="http://schemas.microsoft.com/office/drawing/2014/main" id="{8EC7F64B-A7C5-504A-408E-89D998D8BD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0844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Função de custo</a:t>
            </a:r>
            <a:r>
              <a:rPr lang="pt-BR" sz="3600" b="1" i="1" dirty="0">
                <a:latin typeface="Arial monospaced for SAP" panose="020B0609020202030204" pitchFamily="49" charset="0"/>
              </a:rPr>
              <a:t> (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Loss</a:t>
            </a:r>
            <a:r>
              <a:rPr lang="pt-BR" sz="3600" b="1" i="1" dirty="0">
                <a:latin typeface="Arial monospaced for SAP" panose="020B0609020202030204" pitchFamily="49" charset="0"/>
              </a:rPr>
              <a:t>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13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A9BFC41-6936-40EC-91E2-F10D29F688A2}"/>
              </a:ext>
            </a:extLst>
          </p:cNvPr>
          <p:cNvGrpSpPr/>
          <p:nvPr/>
        </p:nvGrpSpPr>
        <p:grpSpPr>
          <a:xfrm>
            <a:off x="6648598" y="4193305"/>
            <a:ext cx="5091960" cy="2406568"/>
            <a:chOff x="6649042" y="4276913"/>
            <a:chExt cx="5091960" cy="240656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C22D3A5-343B-4A79-B560-6ACD4A8B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9042" y="4276913"/>
              <a:ext cx="5091960" cy="2079439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2A6627E-0721-4D19-B81F-A78C9737761C}"/>
                </a:ext>
              </a:extLst>
            </p:cNvPr>
            <p:cNvSpPr/>
            <p:nvPr/>
          </p:nvSpPr>
          <p:spPr>
            <a:xfrm>
              <a:off x="6649042" y="6406482"/>
              <a:ext cx="50919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AFFFAE98-6859-41A8-A5BC-FAE0D6F9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70"/>
            <a:ext cx="5322456" cy="207356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A escolha correta da função de custo é extremamente importante, pois o algoritmo de otimização, durante o treinamento, irá minimizar essa função de custo, portanto, se ela não estivar muito bem relacionada como problema o desempenho final da RNA não será bom.</a:t>
            </a:r>
          </a:p>
          <a:p>
            <a:pPr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A função de custo deve ser adequada ao tipo de problema que estamos resolvendo.</a:t>
            </a:r>
            <a:endParaRPr lang="pt-BR" sz="1200" dirty="0">
              <a:latin typeface="Arial monospaced for SAP" panose="020B0609020202030204" pitchFamily="49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F67C98D-7BCE-480A-856A-F26F33352503}"/>
              </a:ext>
            </a:extLst>
          </p:cNvPr>
          <p:cNvGrpSpPr/>
          <p:nvPr/>
        </p:nvGrpSpPr>
        <p:grpSpPr>
          <a:xfrm>
            <a:off x="6435719" y="1690690"/>
            <a:ext cx="5517720" cy="2462417"/>
            <a:chOff x="6343798" y="1690690"/>
            <a:chExt cx="5517720" cy="246241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EC8CB2D-9A3F-4EBA-91A0-4838027F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3799" y="1690690"/>
              <a:ext cx="5517719" cy="2202269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52130C6-A9D1-4618-9517-3803F06F2134}"/>
                </a:ext>
              </a:extLst>
            </p:cNvPr>
            <p:cNvSpPr/>
            <p:nvPr/>
          </p:nvSpPr>
          <p:spPr>
            <a:xfrm>
              <a:off x="6343798" y="3876108"/>
              <a:ext cx="55177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CABRAL, E., Notas de Aula – IMT</a:t>
              </a:r>
            </a:p>
          </p:txBody>
        </p:sp>
      </p:grpSp>
      <p:pic>
        <p:nvPicPr>
          <p:cNvPr id="21" name="Gráfico 20" descr="Pesquisar">
            <a:hlinkClick r:id="rId5" action="ppaction://hlinksldjump"/>
            <a:extLst>
              <a:ext uri="{FF2B5EF4-FFF2-40B4-BE49-F238E27FC236}">
                <a16:creationId xmlns:a16="http://schemas.microsoft.com/office/drawing/2014/main" id="{901836FB-8427-4F4D-BC05-10CEA26A1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2643" y="1304867"/>
            <a:ext cx="459113" cy="45911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6190254-9903-4BB0-8411-21DC7A4D98A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5B722FE2-7DAB-BF4B-3335-073DC2FF74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A74C2-6F26-4119-B41C-FFE47922B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319999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Treinamento de uma 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8DA7CA-6B0E-47D9-B03D-136FD89C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14</a:t>
            </a:fld>
            <a:endParaRPr lang="pt-BR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F2684A7-4DA5-49B0-ADD2-CE921AC46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8823184"/>
              </p:ext>
            </p:extLst>
          </p:nvPr>
        </p:nvGraphicFramePr>
        <p:xfrm>
          <a:off x="222102" y="1414130"/>
          <a:ext cx="11747796" cy="494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AF1B8B6-4207-40AD-BBD8-C1AC56D8069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247341" y="5033496"/>
            <a:ext cx="5914428" cy="0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A277331-B7A9-43E7-B780-1FE4002145DD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124249" y="2808983"/>
            <a:ext cx="5844398" cy="27498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o Explicativo: Linha Dobrada 7">
            <a:extLst>
              <a:ext uri="{FF2B5EF4-FFF2-40B4-BE49-F238E27FC236}">
                <a16:creationId xmlns:a16="http://schemas.microsoft.com/office/drawing/2014/main" id="{556F433E-E047-4D3F-90B1-55DBFEAB3E7F}"/>
              </a:ext>
            </a:extLst>
          </p:cNvPr>
          <p:cNvSpPr/>
          <p:nvPr/>
        </p:nvSpPr>
        <p:spPr>
          <a:xfrm>
            <a:off x="4060187" y="5443871"/>
            <a:ext cx="3934315" cy="91248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0074"/>
              <a:gd name="adj6" fmla="val -21795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O método do Gradiente Descendente é iterativo, portanto: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Inicializar com números aleatórios</a:t>
            </a:r>
          </a:p>
        </p:txBody>
      </p:sp>
      <p:sp>
        <p:nvSpPr>
          <p:cNvPr id="9" name="Texto Explicativo: Linha Dobrada 8">
            <a:extLst>
              <a:ext uri="{FF2B5EF4-FFF2-40B4-BE49-F238E27FC236}">
                <a16:creationId xmlns:a16="http://schemas.microsoft.com/office/drawing/2014/main" id="{6844E02E-DBB6-4A6D-B24D-8E91924CC228}"/>
              </a:ext>
            </a:extLst>
          </p:cNvPr>
          <p:cNvSpPr/>
          <p:nvPr/>
        </p:nvSpPr>
        <p:spPr>
          <a:xfrm>
            <a:off x="5124249" y="1414130"/>
            <a:ext cx="2797620" cy="992366"/>
          </a:xfrm>
          <a:prstGeom prst="borderCallout2">
            <a:avLst>
              <a:gd name="adj1" fmla="val 20709"/>
              <a:gd name="adj2" fmla="val 103755"/>
              <a:gd name="adj3" fmla="val 20710"/>
              <a:gd name="adj4" fmla="val 116192"/>
              <a:gd name="adj5" fmla="val 166135"/>
              <a:gd name="adj6" fmla="val 160133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latin typeface="Arial monospaced for SAP" panose="020B0609020202030204" pitchFamily="49" charset="0"/>
              </a:rPr>
              <a:t>O métodos de otimização: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Gradiente descendente com Momento;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>
                <a:latin typeface="Arial monospaced for SAP" panose="020B0609020202030204" pitchFamily="49" charset="0"/>
              </a:rPr>
              <a:t>Adam;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100" dirty="0" err="1">
                <a:latin typeface="Arial monospaced for SAP" panose="020B0609020202030204" pitchFamily="49" charset="0"/>
              </a:rPr>
              <a:t>RMSprop</a:t>
            </a:r>
            <a:r>
              <a:rPr lang="pt-BR" sz="1100" dirty="0">
                <a:latin typeface="Arial monospaced for SAP" panose="020B0609020202030204" pitchFamily="49" charset="0"/>
              </a:rPr>
              <a:t>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D95A67-228E-477F-BDCB-E52F690C2E3C}"/>
              </a:ext>
            </a:extLst>
          </p:cNvPr>
          <p:cNvSpPr/>
          <p:nvPr/>
        </p:nvSpPr>
        <p:spPr>
          <a:xfrm>
            <a:off x="477980" y="30056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 Explicativo: Linha Dobrada 11">
            <a:extLst>
              <a:ext uri="{FF2B5EF4-FFF2-40B4-BE49-F238E27FC236}">
                <a16:creationId xmlns:a16="http://schemas.microsoft.com/office/drawing/2014/main" id="{6BAD256F-1A15-42CD-AFB2-9C1D0B2DB927}"/>
              </a:ext>
            </a:extLst>
          </p:cNvPr>
          <p:cNvSpPr/>
          <p:nvPr/>
        </p:nvSpPr>
        <p:spPr>
          <a:xfrm>
            <a:off x="1489095" y="1331942"/>
            <a:ext cx="1658551" cy="992366"/>
          </a:xfrm>
          <a:prstGeom prst="borderCallout2">
            <a:avLst>
              <a:gd name="adj1" fmla="val 20709"/>
              <a:gd name="adj2" fmla="val 103755"/>
              <a:gd name="adj3" fmla="val 20710"/>
              <a:gd name="adj4" fmla="val 116192"/>
              <a:gd name="adj5" fmla="val 166135"/>
              <a:gd name="adj6" fmla="val 160133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b="1" dirty="0"/>
              <a:t>Propagação para frente:</a:t>
            </a:r>
          </a:p>
          <a:p>
            <a:r>
              <a:rPr lang="pt-BR" sz="1100" b="1" dirty="0"/>
              <a:t>São calculados os estados e as ativações dos neurônios.</a:t>
            </a:r>
          </a:p>
        </p:txBody>
      </p:sp>
      <p:sp>
        <p:nvSpPr>
          <p:cNvPr id="13" name="Texto Explicativo: Linha Dobrada 12">
            <a:extLst>
              <a:ext uri="{FF2B5EF4-FFF2-40B4-BE49-F238E27FC236}">
                <a16:creationId xmlns:a16="http://schemas.microsoft.com/office/drawing/2014/main" id="{FF5899A0-4F2B-4F72-B179-75A6E24E87C9}"/>
              </a:ext>
            </a:extLst>
          </p:cNvPr>
          <p:cNvSpPr/>
          <p:nvPr/>
        </p:nvSpPr>
        <p:spPr>
          <a:xfrm>
            <a:off x="9363808" y="1233087"/>
            <a:ext cx="1339097" cy="636131"/>
          </a:xfrm>
          <a:prstGeom prst="borderCallout2">
            <a:avLst>
              <a:gd name="adj1" fmla="val 20709"/>
              <a:gd name="adj2" fmla="val 103755"/>
              <a:gd name="adj3" fmla="val 20710"/>
              <a:gd name="adj4" fmla="val 116192"/>
              <a:gd name="adj5" fmla="val 166135"/>
              <a:gd name="adj6" fmla="val 160133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b="1" dirty="0"/>
              <a:t>Retro propagação</a:t>
            </a:r>
          </a:p>
          <a:p>
            <a:r>
              <a:rPr lang="pt-BR" sz="1100" b="1" dirty="0"/>
              <a:t>(</a:t>
            </a:r>
            <a:r>
              <a:rPr lang="pt-BR" sz="1100" b="1" i="1" dirty="0" err="1"/>
              <a:t>Backpropagation</a:t>
            </a:r>
            <a:r>
              <a:rPr lang="pt-BR" sz="1100" b="1" dirty="0"/>
              <a:t>)</a:t>
            </a:r>
          </a:p>
        </p:txBody>
      </p:sp>
      <p:sp>
        <p:nvSpPr>
          <p:cNvPr id="14" name="Texto Explicativo: Linha Dobrada 13">
            <a:extLst>
              <a:ext uri="{FF2B5EF4-FFF2-40B4-BE49-F238E27FC236}">
                <a16:creationId xmlns:a16="http://schemas.microsoft.com/office/drawing/2014/main" id="{8A360A5D-83D3-4BC3-A138-1097B6B9A220}"/>
              </a:ext>
            </a:extLst>
          </p:cNvPr>
          <p:cNvSpPr/>
          <p:nvPr/>
        </p:nvSpPr>
        <p:spPr>
          <a:xfrm>
            <a:off x="4246090" y="4752958"/>
            <a:ext cx="1001251" cy="56107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0074"/>
              <a:gd name="adj6" fmla="val -21795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 monospaced for SAP" panose="020B0609020202030204" pitchFamily="49" charset="0"/>
              </a:rPr>
              <a:t>Épocas de treinamento</a:t>
            </a:r>
          </a:p>
        </p:txBody>
      </p:sp>
      <p:sp>
        <p:nvSpPr>
          <p:cNvPr id="15" name="Texto Explicativo: Linha Dobrada 14">
            <a:extLst>
              <a:ext uri="{FF2B5EF4-FFF2-40B4-BE49-F238E27FC236}">
                <a16:creationId xmlns:a16="http://schemas.microsoft.com/office/drawing/2014/main" id="{CE8FB51F-DB1A-4B76-8174-B54CADF81145}"/>
              </a:ext>
            </a:extLst>
          </p:cNvPr>
          <p:cNvSpPr/>
          <p:nvPr/>
        </p:nvSpPr>
        <p:spPr>
          <a:xfrm>
            <a:off x="10968647" y="2555943"/>
            <a:ext cx="1001251" cy="56107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0074"/>
              <a:gd name="adj6" fmla="val -21795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 monospaced for SAP" panose="020B0609020202030204" pitchFamily="49" charset="0"/>
              </a:rPr>
              <a:t>Épocas de treinamento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F1A272A-667E-4BA5-B0D3-72822C59F23A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7921869" y="1910313"/>
            <a:ext cx="1151793" cy="80651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F1C3CCC-7966-4140-9E6C-003D257F2E0C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3147646" y="5033496"/>
            <a:ext cx="912541" cy="866616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60B5928F-E60E-43FD-8CBC-F9F9CBF87A98}"/>
              </a:ext>
            </a:extLst>
          </p:cNvPr>
          <p:cNvCxnSpPr>
            <a:cxnSpLocks/>
          </p:cNvCxnSpPr>
          <p:nvPr/>
        </p:nvCxnSpPr>
        <p:spPr>
          <a:xfrm>
            <a:off x="3147646" y="1869219"/>
            <a:ext cx="1753529" cy="847604"/>
          </a:xfrm>
          <a:prstGeom prst="straightConnector1">
            <a:avLst/>
          </a:prstGeom>
          <a:ln>
            <a:solidFill>
              <a:srgbClr val="00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D32EFBA-2C37-449C-9ECF-F10A304AE3D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285921" y="1869218"/>
            <a:ext cx="2747436" cy="785645"/>
          </a:xfrm>
          <a:prstGeom prst="straightConnector1">
            <a:avLst/>
          </a:prstGeom>
          <a:ln>
            <a:solidFill>
              <a:srgbClr val="00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980B37D-34A7-4F8E-B827-8A234B478D2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215119" y="1869218"/>
            <a:ext cx="818238" cy="847605"/>
          </a:xfrm>
          <a:prstGeom prst="straightConnector1">
            <a:avLst/>
          </a:prstGeom>
          <a:ln>
            <a:solidFill>
              <a:srgbClr val="00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DF7AC0A-B424-40B2-AD7F-ED9CC384C107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10033357" y="1869218"/>
            <a:ext cx="712216" cy="743606"/>
          </a:xfrm>
          <a:prstGeom prst="straightConnector1">
            <a:avLst/>
          </a:prstGeom>
          <a:ln>
            <a:solidFill>
              <a:srgbClr val="00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15">
            <a:extLst>
              <a:ext uri="{FF2B5EF4-FFF2-40B4-BE49-F238E27FC236}">
                <a16:creationId xmlns:a16="http://schemas.microsoft.com/office/drawing/2014/main" id="{E1AF58C8-6008-D1BC-DA8F-38EDFF7AEA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05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Gradiente Descendente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53" y="1859280"/>
            <a:ext cx="5469946" cy="20516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dirty="0">
                <a:latin typeface="Arial monospaced for SAP" panose="020B0609020202030204" pitchFamily="49" charset="0"/>
              </a:rPr>
              <a:t>É um algoritmo de otimização usado para encontrar o valor mínimo de uma função. Frequentemente é usado em aprendizado de máquina e inteligência artificial para minimizar funções de erro ou perda, ajustando iterativamente os parâmetros do modelo.</a:t>
            </a:r>
            <a:endParaRPr lang="pt-BR" sz="1400" dirty="0">
              <a:latin typeface="Arial monospaced for SAP" panose="020B0609020202030204" pitchFamily="49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>
                <a:extLst>
                  <a:ext uri="{FF2B5EF4-FFF2-40B4-BE49-F238E27FC236}">
                    <a16:creationId xmlns:a16="http://schemas.microsoft.com/office/drawing/2014/main" id="{8B6886EC-0DEE-441A-8F9E-486DFE81A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3387" y="1859280"/>
                <a:ext cx="5560292" cy="3641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pt-BR" sz="2400" b="1" dirty="0">
                    <a:latin typeface="+mj-lt"/>
                  </a:rPr>
                  <a:t>Algoritmo:</a:t>
                </a:r>
              </a:p>
              <a:p>
                <a:pPr marL="342900" indent="-342900" algn="just">
                  <a:lnSpc>
                    <a:spcPct val="120000"/>
                  </a:lnSpc>
                  <a:buAutoNum type="arabicPeriod"/>
                </a:pPr>
                <a:r>
                  <a:rPr lang="pt-BR" sz="2000" dirty="0">
                    <a:latin typeface="+mj-lt"/>
                  </a:rPr>
                  <a:t>Inicializar os pesos da rede randomicamente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pt-B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pt-BR" sz="2000" dirty="0">
                  <a:latin typeface="+mj-lt"/>
                  <a:ea typeface="Cambria Math" panose="020405030504060302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buAutoNum type="arabicPeriod"/>
                </a:pPr>
                <a:r>
                  <a:rPr lang="pt-BR" sz="2000" dirty="0" err="1">
                    <a:latin typeface="+mj-lt"/>
                  </a:rPr>
                  <a:t>Interar</a:t>
                </a:r>
                <a:r>
                  <a:rPr lang="pt-BR" sz="2000" dirty="0">
                    <a:latin typeface="+mj-lt"/>
                  </a:rPr>
                  <a:t> até a convergência:</a:t>
                </a:r>
              </a:p>
              <a:p>
                <a:pPr marL="800100" lvl="1" indent="-342900" algn="just">
                  <a:lnSpc>
                    <a:spcPct val="120000"/>
                  </a:lnSpc>
                  <a:buFont typeface="Arial" panose="020B0604020202020204" pitchFamily="34" charset="0"/>
                  <a:buAutoNum type="arabicPeriod"/>
                </a:pPr>
                <a:r>
                  <a:rPr lang="pt-BR" sz="2000" dirty="0">
                    <a:latin typeface="+mj-lt"/>
                  </a:rPr>
                  <a:t>Calcular o gradiente,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pt-BR" sz="2000" dirty="0">
                  <a:latin typeface="+mj-lt"/>
                </a:endParaRPr>
              </a:p>
              <a:p>
                <a:pPr marL="800100" lvl="1" indent="-342900" algn="just">
                  <a:lnSpc>
                    <a:spcPct val="120000"/>
                  </a:lnSpc>
                  <a:buFont typeface="Arial" panose="020B0604020202020204" pitchFamily="34" charset="0"/>
                  <a:buAutoNum type="arabicPeriod"/>
                </a:pPr>
                <a:r>
                  <a:rPr lang="pt-BR" sz="2000" dirty="0">
                    <a:latin typeface="+mj-lt"/>
                  </a:rPr>
                  <a:t>Atualizar os pesos,</a:t>
                </a:r>
                <a14:m>
                  <m:oMath xmlns:m="http://schemas.openxmlformats.org/officeDocument/2006/math">
                    <m:r>
                      <a:rPr lang="pt-BR" sz="20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pt-BR" sz="2000" b="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sz="2000" b="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pt-BR" sz="2000" dirty="0">
                  <a:latin typeface="+mj-lt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Arial" panose="020B0604020202020204" pitchFamily="34" charset="0"/>
                  <a:buAutoNum type="arabicPeriod"/>
                </a:pPr>
                <a:r>
                  <a:rPr lang="pt-BR" sz="2000" dirty="0">
                    <a:latin typeface="+mj-lt"/>
                  </a:rPr>
                  <a:t>Retornar</a:t>
                </a:r>
              </a:p>
            </p:txBody>
          </p:sp>
        </mc:Choice>
        <mc:Fallback xmlns="">
          <p:sp>
            <p:nvSpPr>
              <p:cNvPr id="13" name="Espaço Reservado para Conteúdo 2">
                <a:extLst>
                  <a:ext uri="{FF2B5EF4-FFF2-40B4-BE49-F238E27FC236}">
                    <a16:creationId xmlns:a16="http://schemas.microsoft.com/office/drawing/2014/main" id="{8B6886EC-0DEE-441A-8F9E-486DFE81A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87" y="1859280"/>
                <a:ext cx="5560292" cy="3641893"/>
              </a:xfrm>
              <a:prstGeom prst="rect">
                <a:avLst/>
              </a:prstGeom>
              <a:blipFill>
                <a:blip r:embed="rId3"/>
                <a:stretch>
                  <a:fillRect l="-1754" t="-168" r="-1096" b="-8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A40B6339-ED05-40E5-B884-F25834DBC3E0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15">
            <a:extLst>
              <a:ext uri="{FF2B5EF4-FFF2-40B4-BE49-F238E27FC236}">
                <a16:creationId xmlns:a16="http://schemas.microsoft.com/office/drawing/2014/main" id="{DE5D6D69-BE0A-A42E-7EEC-736A2D60A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646057"/>
            <a:ext cx="11159837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Gradiente Descendente e 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backpropagation</a:t>
            </a:r>
            <a:endParaRPr lang="pt-BR" sz="3600" b="1" dirty="0">
              <a:latin typeface="Arial monospaced for SAP" panose="020B0609020202030204" pitchFamily="49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16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A2E5F3-6894-43F0-AEA1-97C039FE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5" y="2523996"/>
            <a:ext cx="9231131" cy="30251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3E98D47-4F6D-402B-B759-BDBD713253FF}"/>
              </a:ext>
            </a:extLst>
          </p:cNvPr>
          <p:cNvSpPr/>
          <p:nvPr/>
        </p:nvSpPr>
        <p:spPr>
          <a:xfrm>
            <a:off x="1480435" y="5675757"/>
            <a:ext cx="92311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MIT </a:t>
            </a:r>
            <a:r>
              <a:rPr lang="pt-BR" sz="1200" b="1" dirty="0" err="1"/>
              <a:t>Introduction</a:t>
            </a:r>
            <a:r>
              <a:rPr lang="pt-BR" sz="1200" b="1" dirty="0"/>
              <a:t> </a:t>
            </a:r>
            <a:r>
              <a:rPr lang="pt-BR" sz="1200" b="1" dirty="0" err="1"/>
              <a:t>to</a:t>
            </a:r>
            <a:r>
              <a:rPr lang="pt-BR" sz="1200" b="1" dirty="0"/>
              <a:t> Deep Learning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01A9E00-FECE-492D-8F81-E8920A925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635760"/>
            <a:ext cx="11011765" cy="227518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Aplicação em um </a:t>
            </a:r>
            <a:r>
              <a:rPr lang="pt-BR" sz="1800" i="1" dirty="0" err="1">
                <a:latin typeface="Arial monospaced for SAP" panose="020B0609020202030204" pitchFamily="49" charset="0"/>
              </a:rPr>
              <a:t>perceptron</a:t>
            </a:r>
            <a:r>
              <a:rPr lang="pt-BR" sz="1800" dirty="0">
                <a:latin typeface="Arial monospaced for SAP" panose="020B0609020202030204" pitchFamily="49" charset="0"/>
              </a:rPr>
              <a:t> com uma entrada, um neurônio e uma saída: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65A52B-1B7C-408C-9E6C-2F57F25D8AE5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857E7E61-7CE7-0D01-ED35-0047CE86D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771988"/>
            <a:ext cx="10515600" cy="1179258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Gradiente Descendente e dificuldades no cálculo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8A4D17E-31A9-4592-BB45-89800710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13" y="2097551"/>
            <a:ext cx="5469946" cy="6276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Otimização pelo Gradiente Descendente: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5C2C26-396D-45BA-9154-CEA5555D2CFF}"/>
              </a:ext>
            </a:extLst>
          </p:cNvPr>
          <p:cNvGrpSpPr/>
          <p:nvPr/>
        </p:nvGrpSpPr>
        <p:grpSpPr>
          <a:xfrm>
            <a:off x="1182068" y="3123388"/>
            <a:ext cx="3600450" cy="1901442"/>
            <a:chOff x="838200" y="2730789"/>
            <a:chExt cx="3600450" cy="190144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3E98D47-4F6D-402B-B759-BDBD713253FF}"/>
                </a:ext>
              </a:extLst>
            </p:cNvPr>
            <p:cNvSpPr/>
            <p:nvPr/>
          </p:nvSpPr>
          <p:spPr>
            <a:xfrm>
              <a:off x="838200" y="4355232"/>
              <a:ext cx="36004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2CFDB8B-FAEB-4004-ABFF-68242E16D7EB}"/>
                </a:ext>
              </a:extLst>
            </p:cNvPr>
            <p:cNvGrpSpPr/>
            <p:nvPr/>
          </p:nvGrpSpPr>
          <p:grpSpPr>
            <a:xfrm>
              <a:off x="838200" y="2730789"/>
              <a:ext cx="3600450" cy="1581150"/>
              <a:chOff x="838200" y="2730789"/>
              <a:chExt cx="3600450" cy="1581150"/>
            </a:xfrm>
          </p:grpSpPr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3758F112-211E-40BF-9BB1-B32FB4EAA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730789"/>
                <a:ext cx="3600450" cy="158115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2C8CCD75-5BEB-4187-9D9B-FD4C941D4E27}"/>
                  </a:ext>
                </a:extLst>
              </p:cNvPr>
              <p:cNvSpPr/>
              <p:nvPr/>
            </p:nvSpPr>
            <p:spPr>
              <a:xfrm>
                <a:off x="1645804" y="3850274"/>
                <a:ext cx="14206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dirty="0"/>
                  <a:t>Taxa de aprendizagem</a:t>
                </a:r>
              </a:p>
            </p:txBody>
          </p:sp>
        </p:grp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70F4870A-957C-4371-A923-1283CA84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05" y="2097551"/>
            <a:ext cx="4620708" cy="21885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D4D7270-4240-458C-905C-B06505379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"/>
          <a:stretch/>
        </p:blipFill>
        <p:spPr>
          <a:xfrm>
            <a:off x="5824806" y="4387227"/>
            <a:ext cx="4620707" cy="2188500"/>
          </a:xfrm>
          <a:prstGeom prst="rect">
            <a:avLst/>
          </a:prstGeom>
        </p:spPr>
      </p:pic>
      <p:sp>
        <p:nvSpPr>
          <p:cNvPr id="17" name="Texto Explicativo: Linha Dobrada 16">
            <a:extLst>
              <a:ext uri="{FF2B5EF4-FFF2-40B4-BE49-F238E27FC236}">
                <a16:creationId xmlns:a16="http://schemas.microsoft.com/office/drawing/2014/main" id="{91AD1AEA-1F48-43A8-BBB0-64C42EF67528}"/>
              </a:ext>
            </a:extLst>
          </p:cNvPr>
          <p:cNvSpPr/>
          <p:nvPr/>
        </p:nvSpPr>
        <p:spPr>
          <a:xfrm>
            <a:off x="9679722" y="1416336"/>
            <a:ext cx="2273717" cy="60778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1483"/>
              <a:gd name="adj6" fmla="val -109167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Dificuldade ou demora na convergência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17F61BF-D563-48C3-8F76-AD45FA1F4859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EC3926E-C9AA-4BCF-A6FC-2EB561967166}"/>
              </a:ext>
            </a:extLst>
          </p:cNvPr>
          <p:cNvCxnSpPr/>
          <p:nvPr/>
        </p:nvCxnSpPr>
        <p:spPr>
          <a:xfrm flipH="1">
            <a:off x="7203440" y="1743071"/>
            <a:ext cx="2438400" cy="1955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15">
            <a:extLst>
              <a:ext uri="{FF2B5EF4-FFF2-40B4-BE49-F238E27FC236}">
                <a16:creationId xmlns:a16="http://schemas.microsoft.com/office/drawing/2014/main" id="{16E1F917-E04B-15CC-3033-DBE0D9B3E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050"/>
            <a:ext cx="1163274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Caso prático – Classificação </a:t>
            </a:r>
            <a:r>
              <a:rPr lang="pt-BR" sz="3600" b="1" dirty="0" err="1">
                <a:latin typeface="Arial monospaced for SAP" panose="020B0609020202030204" pitchFamily="49" charset="0"/>
              </a:rPr>
              <a:t>multiclasse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79" y="1781265"/>
            <a:ext cx="11082049" cy="4639312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1800" b="1" dirty="0">
                <a:latin typeface="Arial monospaced for SAP" panose="020B0609020202030204" pitchFamily="49" charset="0"/>
              </a:rPr>
              <a:t>Objetivo</a:t>
            </a:r>
          </a:p>
          <a:p>
            <a:pPr lvl="1"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Demonstrar como realizar uma tarefa de classificação multiclasse usando uma RNA.</a:t>
            </a:r>
          </a:p>
          <a:p>
            <a:pPr lvl="1"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Nesse problema queremos determinar o tipo de vestuário que é mostrado em uma imagem.</a:t>
            </a:r>
          </a:p>
          <a:p>
            <a:pPr lvl="1"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O problema consiste em dada uma imagem, a RNA avalia a probabilidade de existirem determinados tipos de vestuário na imagem e determina qual o tipo mais provável entre dez possíveis.</a:t>
            </a:r>
          </a:p>
          <a:p>
            <a:pPr lvl="1" algn="just">
              <a:lnSpc>
                <a:spcPct val="120000"/>
              </a:lnSpc>
            </a:pPr>
            <a:r>
              <a:rPr lang="pt-BR" sz="1800" dirty="0">
                <a:latin typeface="Arial monospaced for SAP" panose="020B0609020202030204" pitchFamily="49" charset="0"/>
              </a:rPr>
              <a:t>O objetivo desse problema é treinar uma RNA que recebe como entrada uma imagem e determina qual tipo de vestuário é mostrado na imagem.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18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2DE076-BFDD-4D0B-ADA6-D2B7DAEC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68" y="5757086"/>
            <a:ext cx="1766300" cy="50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58F8DC-D7BE-4385-A083-88C218DB21DC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15">
            <a:extLst>
              <a:ext uri="{FF2B5EF4-FFF2-40B4-BE49-F238E27FC236}">
                <a16:creationId xmlns:a16="http://schemas.microsoft.com/office/drawing/2014/main" id="{A5827DD0-C2FD-41B1-08FE-022FCDB6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689852"/>
            <a:ext cx="11602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Neural Network Zoo – The Asimov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Institute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2"/>
              </a:rPr>
              <a:t>https://www.asimovinstitute.org/neural-network-zoo/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24/5/2023;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MIT –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Intruduction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to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Deep Learning,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3"/>
              </a:rPr>
              <a:t>http://introtodeeplearning.com/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24/5/2023;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GOMES, I., Visão Geral de uma Rede Neural,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https://medium.com/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neuronio-br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4"/>
              </a:rPr>
              <a:t>/vis%C3%A3o-geral-de-redes-neurais-ee4b882d32af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24/5/2023;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HAYKIN, S., Redes Neurais – Princípios e Prática, 2ª Edição. Porto Alegre: Bookman, 2007;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CABRAL, E. L. L., Notas de Aula – Pós Graduação em Ciência de Dados e Inteligência Artificial, Redes Neurais Artificiais, 2023.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ASSUNÇÃO, R., Fonte: ASSUNÇÃO, R., Notas de Aula – Deep Learning – UFMG,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5"/>
              </a:rPr>
              <a:t>https://homepages.dcc.ufmg.br/~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  <a:hlinkClick r:id="rId5"/>
              </a:rPr>
              <a:t>assuncao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5"/>
              </a:rPr>
              <a:t>/AAP/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Acesso em 24/05/2023.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19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F0349B7F-E557-844A-7A75-6DA10D20A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765900"/>
            <a:ext cx="10515599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Apresentação pessoal;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Relevância das Redes Neurais Artificiais (</a:t>
            </a:r>
            <a:r>
              <a:rPr lang="pt-BR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RNAs</a:t>
            </a: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) no atual contexto com alguns exemplos;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Conceituação teórica e funcionamento de uma RNA;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Processo de desenvolvimento de uma RNA;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Processo de treinamento de uma RNA;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Caso prático de solução de problema em Python;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Classificação multiclasse usando imagens de artigos de vestuário;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Conclusões;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Perguntas.</a:t>
            </a:r>
          </a:p>
        </p:txBody>
      </p:sp>
      <p:pic>
        <p:nvPicPr>
          <p:cNvPr id="2" name="Gráfico 15">
            <a:extLst>
              <a:ext uri="{FF2B5EF4-FFF2-40B4-BE49-F238E27FC236}">
                <a16:creationId xmlns:a16="http://schemas.microsoft.com/office/drawing/2014/main" id="{5A9444B2-314F-1438-2218-2BD8537B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55A511F-7348-4518-82EA-491B2E6EFED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4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A33C5-4FE2-40E8-A335-B32E53D3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Equações da RNA (Slide 11)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CBB305-D6BB-4840-A63A-BC7DF2AD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21</a:t>
            </a:fld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A69593B-3EC8-415F-A668-3FC8338049CB}"/>
              </a:ext>
            </a:extLst>
          </p:cNvPr>
          <p:cNvGrpSpPr/>
          <p:nvPr/>
        </p:nvGrpSpPr>
        <p:grpSpPr>
          <a:xfrm>
            <a:off x="1278565" y="1532030"/>
            <a:ext cx="9634870" cy="4914811"/>
            <a:chOff x="838200" y="1532030"/>
            <a:chExt cx="9634870" cy="49148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DE5F3E3-C145-457D-B793-56D75782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32030"/>
              <a:ext cx="5062870" cy="2633674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E72AA33-AA5B-4A42-9132-0B6227AD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1" y="4201250"/>
              <a:ext cx="5062870" cy="2245591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944603D-5699-4973-8496-BE97D564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6889" y="1534295"/>
              <a:ext cx="3955311" cy="263140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7218DC3-9B6B-4CC6-9D29-0842E5D8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6889" y="4201250"/>
              <a:ext cx="4446181" cy="2239769"/>
            </a:xfrm>
            <a:prstGeom prst="rect">
              <a:avLst/>
            </a:prstGeom>
          </p:spPr>
        </p:pic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7623B466-D062-4D98-B3C1-17DEE0B629D7}"/>
              </a:ext>
            </a:extLst>
          </p:cNvPr>
          <p:cNvSpPr/>
          <p:nvPr/>
        </p:nvSpPr>
        <p:spPr>
          <a:xfrm>
            <a:off x="2638425" y="6448570"/>
            <a:ext cx="69151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CABRAL, E., Notas de Aula – IMT</a:t>
            </a:r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E615AD87-39E8-6CFF-01E2-D4FBD81187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7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20038-39D1-4C9F-8578-89A6BC50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Equações da RNA (Slide 11)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F563E-D4B9-47DC-95AF-F86E82A6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22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21F8BDD-4639-4D7A-9A86-9224440CFAE0}"/>
              </a:ext>
            </a:extLst>
          </p:cNvPr>
          <p:cNvGrpSpPr/>
          <p:nvPr/>
        </p:nvGrpSpPr>
        <p:grpSpPr>
          <a:xfrm>
            <a:off x="1161663" y="1521399"/>
            <a:ext cx="9868675" cy="5161037"/>
            <a:chOff x="987055" y="1521399"/>
            <a:chExt cx="9868675" cy="516103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5367C1E-46F6-430C-B495-93CB1636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055" y="1521399"/>
              <a:ext cx="3808228" cy="2677721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F00187-38D3-4D02-AB77-794338A3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055" y="4226983"/>
              <a:ext cx="4520610" cy="245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A694BFB-D267-422B-A17B-DE8FBC56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5509" y="1521399"/>
              <a:ext cx="4677440" cy="230699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01E148B-3717-4038-B7EA-D2D280B0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5509" y="3958930"/>
              <a:ext cx="5230221" cy="226688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46439D5-3051-4933-A709-FD3FA4A0C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25509" y="6314341"/>
              <a:ext cx="5109858" cy="256580"/>
            </a:xfrm>
            <a:prstGeom prst="rect">
              <a:avLst/>
            </a:prstGeom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DD0F5BFA-6293-4B45-A030-3974A164E9A4}"/>
              </a:ext>
            </a:extLst>
          </p:cNvPr>
          <p:cNvSpPr/>
          <p:nvPr/>
        </p:nvSpPr>
        <p:spPr>
          <a:xfrm>
            <a:off x="2638425" y="6607489"/>
            <a:ext cx="69151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CABRAL, E., Notas de Aula – IMT</a:t>
            </a:r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5869FC38-6867-6AE1-C108-4FD2D1FDA2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20038-39D1-4C9F-8578-89A6BC50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Equações da RNA (Slide 11)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F563E-D4B9-47DC-95AF-F86E82A6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23</a:t>
            </a:fld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9D6F89A-6725-43DC-851C-7B75E3D84D66}"/>
              </a:ext>
            </a:extLst>
          </p:cNvPr>
          <p:cNvGrpSpPr/>
          <p:nvPr/>
        </p:nvGrpSpPr>
        <p:grpSpPr>
          <a:xfrm>
            <a:off x="930349" y="1526215"/>
            <a:ext cx="10331302" cy="4830137"/>
            <a:chOff x="838200" y="1526215"/>
            <a:chExt cx="10331302" cy="483013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136D767-719E-4B7D-BFC5-2A016E98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26215"/>
              <a:ext cx="4926075" cy="302452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F152CFC-33C4-4085-8AB1-F3CB119F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4623872"/>
              <a:ext cx="10331302" cy="1732480"/>
            </a:xfrm>
            <a:prstGeom prst="rect">
              <a:avLst/>
            </a:prstGeom>
          </p:spPr>
        </p:pic>
      </p:grp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6A1F7DDC-96CE-4702-A84E-B6A2158DC8CF}"/>
              </a:ext>
            </a:extLst>
          </p:cNvPr>
          <p:cNvSpPr/>
          <p:nvPr/>
        </p:nvSpPr>
        <p:spPr>
          <a:xfrm>
            <a:off x="8761228" y="3785191"/>
            <a:ext cx="723014" cy="765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A9F64B-97CA-4078-B77B-983F3A8700BE}"/>
              </a:ext>
            </a:extLst>
          </p:cNvPr>
          <p:cNvSpPr txBox="1"/>
          <p:nvPr/>
        </p:nvSpPr>
        <p:spPr>
          <a:xfrm>
            <a:off x="7751135" y="2695616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Fluxo de cálculo da RNA rasa de uma camada intermediária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5A8156A-667D-42D3-B167-4411B3F9124A}"/>
              </a:ext>
            </a:extLst>
          </p:cNvPr>
          <p:cNvSpPr/>
          <p:nvPr/>
        </p:nvSpPr>
        <p:spPr>
          <a:xfrm>
            <a:off x="2638425" y="6448570"/>
            <a:ext cx="69151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CABRAL, E., Notas de Aula – IMT</a:t>
            </a:r>
          </a:p>
        </p:txBody>
      </p:sp>
      <p:pic>
        <p:nvPicPr>
          <p:cNvPr id="21506" name="Picture 2" descr="🔙 Emoji Seta &quot;Back&quot;">
            <a:hlinkClick r:id="rId6" action="ppaction://hlinksldjump"/>
            <a:extLst>
              <a:ext uri="{FF2B5EF4-FFF2-40B4-BE49-F238E27FC236}">
                <a16:creationId xmlns:a16="http://schemas.microsoft.com/office/drawing/2014/main" id="{9F9756B7-182E-40C1-8AC8-6ECF12BA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599322"/>
            <a:ext cx="755798" cy="7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2DE900BC-E6CB-B49D-C758-C5BF4957D1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1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20038-39D1-4C9F-8578-89A6BC50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Funções de ativação e custo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5F563E-D4B9-47DC-95AF-F86E82A6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24</a:t>
            </a:fld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5A8156A-667D-42D3-B167-4411B3F9124A}"/>
              </a:ext>
            </a:extLst>
          </p:cNvPr>
          <p:cNvSpPr/>
          <p:nvPr/>
        </p:nvSpPr>
        <p:spPr>
          <a:xfrm>
            <a:off x="691115" y="6027671"/>
            <a:ext cx="10900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ASSUNÇÃO, R., Notas de Aula – Deep Learning – UFMG</a:t>
            </a:r>
          </a:p>
        </p:txBody>
      </p:sp>
      <p:pic>
        <p:nvPicPr>
          <p:cNvPr id="21506" name="Picture 2" descr="🔙 Emoji Seta &quot;Back&quot;">
            <a:hlinkClick r:id="rId2" action="ppaction://hlinksldjump"/>
            <a:extLst>
              <a:ext uri="{FF2B5EF4-FFF2-40B4-BE49-F238E27FC236}">
                <a16:creationId xmlns:a16="http://schemas.microsoft.com/office/drawing/2014/main" id="{9F9756B7-182E-40C1-8AC8-6ECF12BA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641" y="5548872"/>
            <a:ext cx="755798" cy="7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44461D-CBD5-4CB3-BA43-B3E4EE20A1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1375" y="1581150"/>
            <a:ext cx="5429250" cy="4305300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FFEF73FB-5E5B-180C-EC1B-81D6FBD2B4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1579C115-F02C-45E7-97CF-A176A995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31" y="2346900"/>
            <a:ext cx="6199335" cy="3930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latin typeface="Arial monospaced for SAP" panose="020B0609020202030204" pitchFamily="49" charset="0"/>
              </a:rPr>
              <a:t>RNNs</a:t>
            </a:r>
            <a:r>
              <a:rPr lang="pt-BR" sz="3600" b="1" dirty="0">
                <a:latin typeface="Arial monospaced for SAP" panose="020B0609020202030204" pitchFamily="49" charset="0"/>
              </a:rPr>
              <a:t> – 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Recurrent</a:t>
            </a:r>
            <a:r>
              <a:rPr lang="pt-BR" sz="3600" b="1" i="1" dirty="0">
                <a:latin typeface="Arial monospaced for SAP" panose="020B0609020202030204" pitchFamily="49" charset="0"/>
              </a:rPr>
              <a:t> Neural Networks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621883"/>
            <a:ext cx="10515600" cy="6587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latin typeface="Arial monospaced for SAP" panose="020B0609020202030204" pitchFamily="49" charset="0"/>
              </a:rPr>
              <a:t>Exemplo 1: É possível prever um acidente utilizando apenas uma imagem?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Internet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413DBB-2D8A-4B05-9AA0-1F37B813A20C}"/>
              </a:ext>
            </a:extLst>
          </p:cNvPr>
          <p:cNvSpPr txBox="1">
            <a:spLocks/>
          </p:cNvSpPr>
          <p:nvPr/>
        </p:nvSpPr>
        <p:spPr>
          <a:xfrm>
            <a:off x="4354926" y="2889089"/>
            <a:ext cx="2242752" cy="38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+mj-lt"/>
              </a:rPr>
              <a:t>Modelo S da Tesla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15">
            <a:extLst>
              <a:ext uri="{FF2B5EF4-FFF2-40B4-BE49-F238E27FC236}">
                <a16:creationId xmlns:a16="http://schemas.microsoft.com/office/drawing/2014/main" id="{85448F2E-54AB-A391-9E01-DFD8F61AD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latin typeface="Arial monospaced for SAP" panose="020B0609020202030204" pitchFamily="49" charset="0"/>
              </a:rPr>
              <a:t>RNNs</a:t>
            </a:r>
            <a:r>
              <a:rPr lang="pt-BR" sz="3600" b="1" dirty="0">
                <a:latin typeface="Arial monospaced for SAP" panose="020B0609020202030204" pitchFamily="49" charset="0"/>
              </a:rPr>
              <a:t> – 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Recurrent</a:t>
            </a:r>
            <a:r>
              <a:rPr lang="pt-BR" sz="3600" b="1" i="1" dirty="0">
                <a:latin typeface="Arial monospaced for SAP" panose="020B0609020202030204" pitchFamily="49" charset="0"/>
              </a:rPr>
              <a:t> Neural Networks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621883"/>
            <a:ext cx="10515600" cy="6587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latin typeface="Arial monospaced for SAP" panose="020B0609020202030204" pitchFamily="49" charset="0"/>
              </a:rPr>
              <a:t>Exemplo 2: Criação de música – Music </a:t>
            </a:r>
            <a:r>
              <a:rPr lang="pt-BR" sz="2000" dirty="0" err="1">
                <a:latin typeface="Arial monospaced for SAP" panose="020B0609020202030204" pitchFamily="49" charset="0"/>
              </a:rPr>
              <a:t>Generation</a:t>
            </a:r>
            <a:r>
              <a:rPr lang="pt-BR" sz="2000" dirty="0">
                <a:latin typeface="Arial monospaced for SAP" panose="020B0609020202030204" pitchFamily="49" charset="0"/>
              </a:rPr>
              <a:t> – sinfonia inacabada de Schubert.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hlinkClick r:id="rId2"/>
            <a:extLst>
              <a:ext uri="{FF2B5EF4-FFF2-40B4-BE49-F238E27FC236}">
                <a16:creationId xmlns:a16="http://schemas.microsoft.com/office/drawing/2014/main" id="{B466624A-3C91-44D7-96DD-E45EA2D3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" y="2887898"/>
            <a:ext cx="6416039" cy="26871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10CC915-B198-43ED-BF1F-03CA476BC7A8}"/>
              </a:ext>
            </a:extLst>
          </p:cNvPr>
          <p:cNvSpPr/>
          <p:nvPr/>
        </p:nvSpPr>
        <p:spPr>
          <a:xfrm>
            <a:off x="635943" y="5726945"/>
            <a:ext cx="6416039" cy="280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El País</a:t>
            </a:r>
          </a:p>
        </p:txBody>
      </p:sp>
      <p:pic>
        <p:nvPicPr>
          <p:cNvPr id="6" name="Imagem 5">
            <a:hlinkClick r:id="rId4"/>
            <a:extLst>
              <a:ext uri="{FF2B5EF4-FFF2-40B4-BE49-F238E27FC236}">
                <a16:creationId xmlns:a16="http://schemas.microsoft.com/office/drawing/2014/main" id="{3DC22DA8-CB2F-403D-B179-CAE4F3F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407" y="3045669"/>
            <a:ext cx="4192549" cy="2529389"/>
          </a:xfrm>
          <a:prstGeom prst="rect">
            <a:avLst/>
          </a:prstGeom>
        </p:spPr>
      </p:pic>
      <p:pic>
        <p:nvPicPr>
          <p:cNvPr id="7" name="Gráfico 15">
            <a:extLst>
              <a:ext uri="{FF2B5EF4-FFF2-40B4-BE49-F238E27FC236}">
                <a16:creationId xmlns:a16="http://schemas.microsoft.com/office/drawing/2014/main" id="{7D59F573-E534-47EA-7F79-7E4076CB49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23" y="1621883"/>
            <a:ext cx="10515600" cy="6587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latin typeface="Arial monospaced for SAP" panose="020B0609020202030204" pitchFamily="49" charset="0"/>
              </a:rPr>
              <a:t>Exemplo 3: É possível a geração de imagens realistas ou realizar edições de alta qualidade sem descaracterizar a naturalidade do objeto fotografado?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BAEDAC-5047-44D1-9C7D-32789DDB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 err="1">
                <a:latin typeface="Arial monospaced for SAP" panose="020B0609020202030204" pitchFamily="49" charset="0"/>
              </a:rPr>
              <a:t>GANs</a:t>
            </a:r>
            <a:r>
              <a:rPr lang="pt-BR" sz="3200" b="1" dirty="0">
                <a:latin typeface="Arial monospaced for SAP" panose="020B0609020202030204" pitchFamily="49" charset="0"/>
              </a:rPr>
              <a:t> – </a:t>
            </a:r>
            <a:r>
              <a:rPr lang="pt-BR" sz="3200" b="1" i="1" dirty="0" err="1">
                <a:latin typeface="Arial monospaced for SAP" panose="020B0609020202030204" pitchFamily="49" charset="0"/>
              </a:rPr>
              <a:t>Generative</a:t>
            </a:r>
            <a:r>
              <a:rPr lang="pt-BR" sz="3200" b="1" i="1" dirty="0">
                <a:latin typeface="Arial monospaced for SAP" panose="020B0609020202030204" pitchFamily="49" charset="0"/>
              </a:rPr>
              <a:t> Adversarial Networks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63BA49E-9C2A-4B0E-8C39-2AAF210F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00" y="2546050"/>
            <a:ext cx="5948199" cy="348094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2E4F240-839C-4D59-BFE6-F9C50C8CECA9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Internet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C4D15557-2544-4413-9E9A-F7615EA01219}"/>
              </a:ext>
            </a:extLst>
          </p:cNvPr>
          <p:cNvSpPr txBox="1">
            <a:spLocks/>
          </p:cNvSpPr>
          <p:nvPr/>
        </p:nvSpPr>
        <p:spPr>
          <a:xfrm>
            <a:off x="2104710" y="2801141"/>
            <a:ext cx="2224586" cy="38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000" b="1" i="1" dirty="0" err="1">
                <a:latin typeface="+mj-lt"/>
              </a:rPr>
              <a:t>Drag</a:t>
            </a:r>
            <a:r>
              <a:rPr lang="pt-BR" sz="2000" b="1" i="1" dirty="0">
                <a:latin typeface="+mj-lt"/>
              </a:rPr>
              <a:t> </a:t>
            </a:r>
            <a:r>
              <a:rPr lang="pt-BR" sz="2000" b="1" i="1" dirty="0" err="1">
                <a:latin typeface="+mj-lt"/>
              </a:rPr>
              <a:t>Your</a:t>
            </a:r>
            <a:r>
              <a:rPr lang="pt-BR" sz="2000" b="1" i="1" dirty="0">
                <a:latin typeface="+mj-lt"/>
              </a:rPr>
              <a:t> </a:t>
            </a:r>
            <a:r>
              <a:rPr lang="pt-BR" sz="2000" b="1" i="1" dirty="0" err="1">
                <a:latin typeface="+mj-lt"/>
              </a:rPr>
              <a:t>Gan</a:t>
            </a:r>
            <a:endParaRPr lang="pt-BR" sz="2000" b="1" i="1" dirty="0">
              <a:latin typeface="+mj-lt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4CD5EA6-DA1E-487D-8ACE-809397327F86}"/>
              </a:ext>
            </a:extLst>
          </p:cNvPr>
          <p:cNvGrpSpPr/>
          <p:nvPr/>
        </p:nvGrpSpPr>
        <p:grpSpPr>
          <a:xfrm>
            <a:off x="9527067" y="4962678"/>
            <a:ext cx="1699783" cy="660944"/>
            <a:chOff x="9527067" y="4962678"/>
            <a:chExt cx="1699783" cy="66094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73701A6-2C4F-4530-A815-CA9E694B1F9E}"/>
                </a:ext>
              </a:extLst>
            </p:cNvPr>
            <p:cNvSpPr/>
            <p:nvPr/>
          </p:nvSpPr>
          <p:spPr>
            <a:xfrm>
              <a:off x="9527067" y="4962678"/>
              <a:ext cx="1136804" cy="5049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Artigo</a:t>
              </a:r>
            </a:p>
          </p:txBody>
        </p:sp>
        <p:cxnSp>
          <p:nvCxnSpPr>
            <p:cNvPr id="23" name="Conector: Angulado 22">
              <a:extLst>
                <a:ext uri="{FF2B5EF4-FFF2-40B4-BE49-F238E27FC236}">
                  <a16:creationId xmlns:a16="http://schemas.microsoft.com/office/drawing/2014/main" id="{2AEA1B7D-012A-4ACF-B676-4BF6AE34459E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0663871" y="5215162"/>
              <a:ext cx="562979" cy="40846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4" name="Gráfico 23" descr="Livros">
            <a:hlinkClick r:id="rId3"/>
            <a:extLst>
              <a:ext uri="{FF2B5EF4-FFF2-40B4-BE49-F238E27FC236}">
                <a16:creationId xmlns:a16="http://schemas.microsoft.com/office/drawing/2014/main" id="{B987CFA3-DC75-4EA9-9C5A-E7952C161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1680" y="5611103"/>
            <a:ext cx="510339" cy="510339"/>
          </a:xfrm>
          <a:prstGeom prst="rect">
            <a:avLst/>
          </a:prstGeom>
        </p:spPr>
      </p:pic>
      <p:pic>
        <p:nvPicPr>
          <p:cNvPr id="2" name="Gráfico 15">
            <a:extLst>
              <a:ext uri="{FF2B5EF4-FFF2-40B4-BE49-F238E27FC236}">
                <a16:creationId xmlns:a16="http://schemas.microsoft.com/office/drawing/2014/main" id="{4A99022B-9ACF-78F4-FBB5-5DD7D1661C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hatGPT escreve emails, traduz e preenche formulários - 10/02/2023 - Tec -  Folha">
            <a:extLst>
              <a:ext uri="{FF2B5EF4-FFF2-40B4-BE49-F238E27FC236}">
                <a16:creationId xmlns:a16="http://schemas.microsoft.com/office/drawing/2014/main" id="{E64A7B1D-FB77-4AE8-ACAC-829E535D8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" t="-1" r="7629" b="-1"/>
          <a:stretch/>
        </p:blipFill>
        <p:spPr bwMode="auto">
          <a:xfrm>
            <a:off x="2672080" y="10"/>
            <a:ext cx="9538213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72F1B9-147F-45AB-AD9E-9414870D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1160" cy="1899912"/>
          </a:xfrm>
        </p:spPr>
        <p:txBody>
          <a:bodyPr>
            <a:normAutofit/>
          </a:bodyPr>
          <a:lstStyle/>
          <a:p>
            <a:r>
              <a:rPr lang="pt-BR" sz="4000" b="1" i="1" dirty="0">
                <a:latin typeface="Arial monospaced for SAP" panose="020B0609020202030204" pitchFamily="49" charset="0"/>
              </a:rPr>
              <a:t>Transformers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92DE76E-8326-4EC6-9E1F-98458EFAC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773801"/>
            <a:ext cx="10744200" cy="3742762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 monospaced for SAP" panose="020B0609020202030204" pitchFamily="49" charset="0"/>
              </a:rPr>
              <a:t>Exemplo 4: Chat GPT (</a:t>
            </a:r>
            <a:r>
              <a:rPr lang="pt-BR" sz="2000" i="1" dirty="0" err="1">
                <a:latin typeface="Arial monospaced for SAP" panose="020B0609020202030204" pitchFamily="49" charset="0"/>
              </a:rPr>
              <a:t>Generative</a:t>
            </a:r>
            <a:r>
              <a:rPr lang="pt-BR" sz="2000" i="1" dirty="0">
                <a:latin typeface="Arial monospaced for SAP" panose="020B0609020202030204" pitchFamily="49" charset="0"/>
              </a:rPr>
              <a:t> </a:t>
            </a:r>
            <a:r>
              <a:rPr lang="pt-BR" sz="2000" i="1" dirty="0" err="1">
                <a:latin typeface="Arial monospaced for SAP" panose="020B0609020202030204" pitchFamily="49" charset="0"/>
              </a:rPr>
              <a:t>Pre-Trained</a:t>
            </a:r>
            <a:r>
              <a:rPr lang="pt-BR" sz="2000" i="1" dirty="0">
                <a:latin typeface="Arial monospaced for SAP" panose="020B0609020202030204" pitchFamily="49" charset="0"/>
              </a:rPr>
              <a:t> Transformer</a:t>
            </a:r>
            <a:r>
              <a:rPr lang="pt-BR" sz="2000" dirty="0">
                <a:latin typeface="Arial monospaced for SAP" panose="020B0609020202030204" pitchFamily="49" charset="0"/>
              </a:rPr>
              <a:t>) permite ao usuário criar diálogos virtuais e gerar textos assertivos.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0860C9-43B4-45D4-BFF0-0B81B0D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pt-B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253BAEB-388A-441F-9215-0E37634E81A8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53FD05-1517-4A0F-8C89-9FCB25ED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08" y="2670150"/>
            <a:ext cx="4829053" cy="1040221"/>
          </a:xfrm>
          <a:prstGeom prst="rect">
            <a:avLst/>
          </a:prstGeom>
        </p:spPr>
      </p:pic>
      <p:pic>
        <p:nvPicPr>
          <p:cNvPr id="13" name="Gráfico 12" descr="Internet">
            <a:hlinkClick r:id="rId4"/>
            <a:extLst>
              <a:ext uri="{FF2B5EF4-FFF2-40B4-BE49-F238E27FC236}">
                <a16:creationId xmlns:a16="http://schemas.microsoft.com/office/drawing/2014/main" id="{8F800EAC-B862-4EDD-A202-9820FEEBA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075" y="2540685"/>
            <a:ext cx="650433" cy="6504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D190FC-E11E-4795-B977-B578865138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107" y="3897865"/>
            <a:ext cx="4829053" cy="5344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Gráfico 16" descr="Internet">
            <a:hlinkClick r:id="rId9"/>
            <a:extLst>
              <a:ext uri="{FF2B5EF4-FFF2-40B4-BE49-F238E27FC236}">
                <a16:creationId xmlns:a16="http://schemas.microsoft.com/office/drawing/2014/main" id="{CF83C21E-3FFB-459F-836F-05FF078C9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842" y="3854084"/>
            <a:ext cx="650433" cy="6504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220F21C-2FE9-444A-AAA4-F7415D8FA5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874" y="4678007"/>
            <a:ext cx="3339299" cy="183485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Gráfico 18" descr="Internet">
            <a:hlinkClick r:id="rId11"/>
            <a:extLst>
              <a:ext uri="{FF2B5EF4-FFF2-40B4-BE49-F238E27FC236}">
                <a16:creationId xmlns:a16="http://schemas.microsoft.com/office/drawing/2014/main" id="{8F3B22B1-3A21-4E72-8160-884153FB9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841" y="5167483"/>
            <a:ext cx="650433" cy="650433"/>
          </a:xfrm>
          <a:prstGeom prst="rect">
            <a:avLst/>
          </a:prstGeom>
        </p:spPr>
      </p:pic>
      <p:pic>
        <p:nvPicPr>
          <p:cNvPr id="2" name="Gráfico 15">
            <a:extLst>
              <a:ext uri="{FF2B5EF4-FFF2-40B4-BE49-F238E27FC236}">
                <a16:creationId xmlns:a16="http://schemas.microsoft.com/office/drawing/2014/main" id="{B7B889C9-7E23-EA6A-58B2-15BDE16ED5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8C34966-E046-4A56-BD3C-A50A26B6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46" y="2409829"/>
            <a:ext cx="5395274" cy="36420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806135"/>
            <a:ext cx="10515600" cy="1145111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Neurônio biológico </a:t>
            </a:r>
            <a:r>
              <a:rPr lang="pt-BR" sz="3600" b="1" i="1" dirty="0">
                <a:latin typeface="Arial monospaced for SAP" panose="020B0609020202030204" pitchFamily="49" charset="0"/>
              </a:rPr>
              <a:t>e modelo </a:t>
            </a:r>
            <a:r>
              <a:rPr lang="pt-BR" sz="3600" b="1" dirty="0">
                <a:latin typeface="Arial monospaced for SAP" panose="020B0609020202030204" pitchFamily="49" charset="0"/>
              </a:rPr>
              <a:t>de um neurônio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7</a:t>
            </a:fld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2207EFC-122D-4CC4-A147-C36A60BF968F}"/>
              </a:ext>
            </a:extLst>
          </p:cNvPr>
          <p:cNvSpPr/>
          <p:nvPr/>
        </p:nvSpPr>
        <p:spPr>
          <a:xfrm>
            <a:off x="6979920" y="6145393"/>
            <a:ext cx="4827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– Simon </a:t>
            </a:r>
            <a:r>
              <a:rPr lang="pt-BR" sz="1200" b="1" dirty="0" err="1"/>
              <a:t>Haykin</a:t>
            </a:r>
            <a:endParaRPr lang="pt-BR" sz="1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F00875-40F8-4FD0-87F7-CD624E01F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693" y="2213290"/>
            <a:ext cx="5053575" cy="315424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497872F-0330-4D9D-A125-8D62443039E1}"/>
              </a:ext>
            </a:extLst>
          </p:cNvPr>
          <p:cNvSpPr/>
          <p:nvPr/>
        </p:nvSpPr>
        <p:spPr>
          <a:xfrm>
            <a:off x="476693" y="5413819"/>
            <a:ext cx="51372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Esquema de um neurônio biológico (Gomes, I., Visão Geral de RN) 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26DF1CD-B31F-49B0-B732-C77824CCF5AD}"/>
              </a:ext>
            </a:extLst>
          </p:cNvPr>
          <p:cNvSpPr/>
          <p:nvPr/>
        </p:nvSpPr>
        <p:spPr>
          <a:xfrm>
            <a:off x="5492689" y="3498046"/>
            <a:ext cx="778645" cy="60050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FB93A8-4191-4B4B-A923-733D4B60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282" y="4628341"/>
            <a:ext cx="1343025" cy="1362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89344AE-D3F3-4D20-BB5C-7A462D15F6DD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15">
            <a:extLst>
              <a:ext uri="{FF2B5EF4-FFF2-40B4-BE49-F238E27FC236}">
                <a16:creationId xmlns:a16="http://schemas.microsoft.com/office/drawing/2014/main" id="{3F144E49-F44B-FBAC-BB5E-C1A9E4551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3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4256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 err="1">
                <a:latin typeface="Arial monospaced for SAP" panose="020B0609020202030204" pitchFamily="49" charset="0"/>
              </a:rPr>
              <a:t>Perceptrons</a:t>
            </a:r>
            <a:endParaRPr lang="pt-BR" sz="3600" b="1" dirty="0">
              <a:latin typeface="Arial monospaced for SAP" panose="020B0609020202030204" pitchFamily="49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8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AA71450-DC9E-4D9C-A6C4-49E521DA5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946" y="1821358"/>
            <a:ext cx="5785091" cy="334314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2207EFC-122D-4CC4-A147-C36A60BF968F}"/>
              </a:ext>
            </a:extLst>
          </p:cNvPr>
          <p:cNvSpPr/>
          <p:nvPr/>
        </p:nvSpPr>
        <p:spPr>
          <a:xfrm>
            <a:off x="3126946" y="6270415"/>
            <a:ext cx="5785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– Simon </a:t>
            </a:r>
            <a:r>
              <a:rPr lang="pt-BR" sz="1200" b="1" dirty="0" err="1"/>
              <a:t>Haykin</a:t>
            </a:r>
            <a:endParaRPr lang="pt-BR" sz="1200" b="1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01ACE5E-E106-4463-94E8-FDF1BD75C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946" y="5110102"/>
            <a:ext cx="5785091" cy="10770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D6A559-C19D-4BDD-9F78-BD6EE9BF0308}"/>
              </a:ext>
            </a:extLst>
          </p:cNvPr>
          <p:cNvSpPr txBox="1"/>
          <p:nvPr/>
        </p:nvSpPr>
        <p:spPr>
          <a:xfrm>
            <a:off x="511962" y="1856660"/>
            <a:ext cx="2317078" cy="397031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latin typeface="Arial monospaced for SAP" panose="020B0609020202030204" pitchFamily="49" charset="0"/>
              </a:rPr>
              <a:t>O </a:t>
            </a:r>
            <a:r>
              <a:rPr lang="pt-BR" i="1" dirty="0" err="1">
                <a:latin typeface="Arial monospaced for SAP" panose="020B0609020202030204" pitchFamily="49" charset="0"/>
              </a:rPr>
              <a:t>perceptron</a:t>
            </a:r>
            <a:r>
              <a:rPr lang="pt-BR" dirty="0">
                <a:latin typeface="Arial monospaced for SAP" panose="020B0609020202030204" pitchFamily="49" charset="0"/>
              </a:rPr>
              <a:t> é a forma mais simples de uma rede neural usada para a classificação de padrões ditos </a:t>
            </a:r>
            <a:r>
              <a:rPr lang="pt-BR" i="1" dirty="0">
                <a:latin typeface="Arial monospaced for SAP" panose="020B0609020202030204" pitchFamily="49" charset="0"/>
              </a:rPr>
              <a:t>linearmente separáveis</a:t>
            </a:r>
            <a:r>
              <a:rPr lang="pt-BR" dirty="0">
                <a:latin typeface="Arial monospaced for SAP" panose="020B0609020202030204" pitchFamily="49" charset="0"/>
              </a:rPr>
              <a:t>, isto é, padrões que se encontram em lados opostos de um hiperplano. </a:t>
            </a:r>
          </a:p>
          <a:p>
            <a:r>
              <a:rPr lang="pt-BR" dirty="0">
                <a:latin typeface="Arial monospaced for SAP" panose="020B0609020202030204" pitchFamily="49" charset="0"/>
              </a:rPr>
              <a:t>(</a:t>
            </a:r>
            <a:r>
              <a:rPr lang="pt-BR" dirty="0" err="1">
                <a:latin typeface="Arial monospaced for SAP" panose="020B0609020202030204" pitchFamily="49" charset="0"/>
              </a:rPr>
              <a:t>Haykin</a:t>
            </a:r>
            <a:r>
              <a:rPr lang="pt-BR" dirty="0">
                <a:latin typeface="Arial monospaced for SAP" panose="020B0609020202030204" pitchFamily="49" charset="0"/>
              </a:rPr>
              <a:t>, S., Redes Neurais).</a:t>
            </a:r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64C07ED0-A8B9-4156-B4A8-9DC4904C5238}"/>
              </a:ext>
            </a:extLst>
          </p:cNvPr>
          <p:cNvSpPr/>
          <p:nvPr/>
        </p:nvSpPr>
        <p:spPr>
          <a:xfrm>
            <a:off x="10170110" y="3131209"/>
            <a:ext cx="669851" cy="66798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BA84BF-1A2A-4E9F-BEC2-E2FA3F988A9D}"/>
              </a:ext>
            </a:extLst>
          </p:cNvPr>
          <p:cNvSpPr txBox="1"/>
          <p:nvPr/>
        </p:nvSpPr>
        <p:spPr>
          <a:xfrm>
            <a:off x="9133436" y="1821358"/>
            <a:ext cx="2743200" cy="120032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latin typeface="Arial monospaced for SAP" panose="020B0609020202030204" pitchFamily="49" charset="0"/>
              </a:rPr>
              <a:t>Procedimento de aprendizagem desenvolvido por </a:t>
            </a:r>
            <a:r>
              <a:rPr lang="pt-BR" dirty="0" err="1">
                <a:latin typeface="Arial monospaced for SAP" panose="020B0609020202030204" pitchFamily="49" charset="0"/>
              </a:rPr>
              <a:t>Rosenblatt</a:t>
            </a:r>
            <a:r>
              <a:rPr lang="pt-BR" dirty="0">
                <a:latin typeface="Arial monospaced for SAP" panose="020B0609020202030204" pitchFamily="49" charset="0"/>
              </a:rPr>
              <a:t> (1958, 1962)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67C2FE-EE19-49F4-946F-877457AD2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943" y="3908716"/>
            <a:ext cx="2590183" cy="244509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88AD613-1006-4041-A9EC-2F5669679BD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423ED3E6-DB6C-6EEA-1947-B620296B5E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 animBg="1"/>
      <p:bldP spid="6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10DBCE5-B5B1-4FF1-A4B9-C63C4EBE1D96}"/>
              </a:ext>
            </a:extLst>
          </p:cNvPr>
          <p:cNvGrpSpPr/>
          <p:nvPr/>
        </p:nvGrpSpPr>
        <p:grpSpPr>
          <a:xfrm>
            <a:off x="821629" y="2229155"/>
            <a:ext cx="10532171" cy="4031490"/>
            <a:chOff x="821629" y="1714066"/>
            <a:chExt cx="10532171" cy="403149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BDCE0DE2-B472-4FF8-8FD6-0A5EF2657316}"/>
                </a:ext>
              </a:extLst>
            </p:cNvPr>
            <p:cNvGrpSpPr/>
            <p:nvPr/>
          </p:nvGrpSpPr>
          <p:grpSpPr>
            <a:xfrm>
              <a:off x="821629" y="1714066"/>
              <a:ext cx="10532171" cy="4031490"/>
              <a:chOff x="821629" y="1714066"/>
              <a:chExt cx="10532171" cy="4031490"/>
            </a:xfrm>
          </p:grpSpPr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75ECB423-D54B-401A-A2D2-AA56405F5F0D}"/>
                  </a:ext>
                </a:extLst>
              </p:cNvPr>
              <p:cNvGrpSpPr/>
              <p:nvPr/>
            </p:nvGrpSpPr>
            <p:grpSpPr>
              <a:xfrm>
                <a:off x="821629" y="1774636"/>
                <a:ext cx="10532171" cy="3970920"/>
                <a:chOff x="785379" y="1610052"/>
                <a:chExt cx="10532171" cy="3970920"/>
              </a:xfrm>
            </p:grpSpPr>
            <p:pic>
              <p:nvPicPr>
                <p:cNvPr id="14" name="Imagem 13">
                  <a:extLst>
                    <a:ext uri="{FF2B5EF4-FFF2-40B4-BE49-F238E27FC236}">
                      <a16:creationId xmlns:a16="http://schemas.microsoft.com/office/drawing/2014/main" id="{D121A6BB-35FB-45DC-9914-D9EAD4F4C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64500" y="1610052"/>
                  <a:ext cx="5353050" cy="3609975"/>
                </a:xfrm>
                <a:prstGeom prst="rect">
                  <a:avLst/>
                </a:prstGeom>
              </p:spPr>
            </p:pic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B6BD129C-AF3D-4683-9D2C-C3BAB346DABB}"/>
                    </a:ext>
                  </a:extLst>
                </p:cNvPr>
                <p:cNvSpPr/>
                <p:nvPr/>
              </p:nvSpPr>
              <p:spPr>
                <a:xfrm>
                  <a:off x="785379" y="5303973"/>
                  <a:ext cx="1051560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200" b="1" dirty="0"/>
                    <a:t>Fonte: MIT </a:t>
                  </a:r>
                  <a:r>
                    <a:rPr lang="pt-BR" sz="1200" b="1" dirty="0" err="1"/>
                    <a:t>Introduction</a:t>
                  </a:r>
                  <a:r>
                    <a:rPr lang="pt-BR" sz="1200" b="1" dirty="0"/>
                    <a:t> </a:t>
                  </a:r>
                  <a:r>
                    <a:rPr lang="pt-BR" sz="1200" b="1" dirty="0" err="1"/>
                    <a:t>to</a:t>
                  </a:r>
                  <a:r>
                    <a:rPr lang="pt-BR" sz="1200" b="1" dirty="0"/>
                    <a:t> Deep Learning</a:t>
                  </a:r>
                </a:p>
              </p:txBody>
            </p:sp>
          </p:grp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3C23D587-2C5E-4277-807D-CD50B9A70762}"/>
                  </a:ext>
                </a:extLst>
              </p:cNvPr>
              <p:cNvSpPr/>
              <p:nvPr/>
            </p:nvSpPr>
            <p:spPr>
              <a:xfrm>
                <a:off x="8442035" y="1714066"/>
                <a:ext cx="76786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i="1" dirty="0" err="1"/>
                  <a:t>Layer</a:t>
                </a:r>
                <a:endParaRPr lang="pt-BR" sz="1200" b="1" i="1" dirty="0"/>
              </a:p>
            </p:txBody>
          </p:sp>
        </p:grp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97B5480-8925-48E2-92F8-99A204A3FBD7}"/>
                </a:ext>
              </a:extLst>
            </p:cNvPr>
            <p:cNvSpPr/>
            <p:nvPr/>
          </p:nvSpPr>
          <p:spPr>
            <a:xfrm>
              <a:off x="6394933" y="1930495"/>
              <a:ext cx="7678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Entradas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F735E750-A6AA-45EF-B58A-C0E4171B9F62}"/>
                </a:ext>
              </a:extLst>
            </p:cNvPr>
            <p:cNvSpPr/>
            <p:nvPr/>
          </p:nvSpPr>
          <p:spPr>
            <a:xfrm>
              <a:off x="10246122" y="1801448"/>
              <a:ext cx="7678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Saídas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470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Feed-</a:t>
            </a:r>
            <a:r>
              <a:rPr lang="pt-BR" sz="3600" b="1" i="1" dirty="0" err="1">
                <a:latin typeface="Arial monospaced for SAP" panose="020B0609020202030204" pitchFamily="49" charset="0"/>
              </a:rPr>
              <a:t>Forward</a:t>
            </a:r>
            <a:r>
              <a:rPr lang="pt-BR" sz="3600" b="1" i="1" dirty="0">
                <a:latin typeface="Arial monospaced for SAP" panose="020B0609020202030204" pitchFamily="49" charset="0"/>
              </a:rPr>
              <a:t> Networks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9</a:t>
            </a:fld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75B879C-B983-4BF8-9D92-E957F29D86F8}"/>
              </a:ext>
            </a:extLst>
          </p:cNvPr>
          <p:cNvGrpSpPr/>
          <p:nvPr/>
        </p:nvGrpSpPr>
        <p:grpSpPr>
          <a:xfrm>
            <a:off x="838200" y="2289725"/>
            <a:ext cx="4826344" cy="2171700"/>
            <a:chOff x="891021" y="3945805"/>
            <a:chExt cx="4826344" cy="21717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38B7EDF-C6D5-4555-AD19-C03313A5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021" y="3945805"/>
              <a:ext cx="4686300" cy="2171700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D815195-1C73-4A84-B5BD-9B2039C8354F}"/>
                </a:ext>
              </a:extLst>
            </p:cNvPr>
            <p:cNvSpPr/>
            <p:nvPr/>
          </p:nvSpPr>
          <p:spPr>
            <a:xfrm>
              <a:off x="3715265" y="4014994"/>
              <a:ext cx="20021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 err="1"/>
                <a:t>Perceptron</a:t>
              </a:r>
              <a:endParaRPr lang="pt-BR" sz="1200" b="1" i="1" dirty="0"/>
            </a:p>
          </p:txBody>
        </p:sp>
      </p:grp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D5A1F4B-CD34-47FF-8BA3-67CC2CF6934B}"/>
              </a:ext>
            </a:extLst>
          </p:cNvPr>
          <p:cNvSpPr/>
          <p:nvPr/>
        </p:nvSpPr>
        <p:spPr>
          <a:xfrm>
            <a:off x="5443325" y="3075324"/>
            <a:ext cx="778645" cy="60050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76AC1C1-9309-4A91-B947-B041C591911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07E692B7-4BE2-F659-4F6E-D4F9A5A3F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Props1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A2EC7-E150-4CB4-80EC-2819441269F5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5c79302c-76ef-4636-85c1-4525c0121ebe"/>
    <ds:schemaRef ds:uri="http://purl.org/dc/elements/1.1/"/>
    <ds:schemaRef ds:uri="http://purl.org/dc/terms/"/>
    <ds:schemaRef ds:uri="d0176a72-eb7d-4e86-9478-1ab7cf7a5428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1233</Words>
  <Application>Microsoft Office PowerPoint</Application>
  <PresentationFormat>Widescreen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Overpass</vt:lpstr>
      <vt:lpstr>Calibri Light</vt:lpstr>
      <vt:lpstr>Cambria Math</vt:lpstr>
      <vt:lpstr>Arial monospaced for SAP</vt:lpstr>
      <vt:lpstr>Calibri</vt:lpstr>
      <vt:lpstr>Arial</vt:lpstr>
      <vt:lpstr>Tema do Office</vt:lpstr>
      <vt:lpstr>Capacitação DiRWA  Redes Neurais Artificiais</vt:lpstr>
      <vt:lpstr>Objetivos</vt:lpstr>
      <vt:lpstr>RNNs – Recurrent Neural Networks</vt:lpstr>
      <vt:lpstr>RNNs – Recurrent Neural Networks</vt:lpstr>
      <vt:lpstr>GANs – Generative Adversarial Networks</vt:lpstr>
      <vt:lpstr>Transformers</vt:lpstr>
      <vt:lpstr>Neurônio biológico e modelo de um neurônio</vt:lpstr>
      <vt:lpstr>Perceptrons</vt:lpstr>
      <vt:lpstr>Feed-Forward Networks</vt:lpstr>
      <vt:lpstr>Arquiteturas de Redes Neurais</vt:lpstr>
      <vt:lpstr>Conceituação teórica e funcionamento de uma RNA rasa</vt:lpstr>
      <vt:lpstr>Processo de desenvolvimento de uma RNA</vt:lpstr>
      <vt:lpstr>Função de custo (Loss)</vt:lpstr>
      <vt:lpstr>Treinamento de uma RNA</vt:lpstr>
      <vt:lpstr>Gradiente Descendente</vt:lpstr>
      <vt:lpstr>Gradiente Descendente e backpropagation</vt:lpstr>
      <vt:lpstr>Gradiente Descendente e dificuldades no cálculo</vt:lpstr>
      <vt:lpstr>Caso prático – Classificação multiclasse</vt:lpstr>
      <vt:lpstr>Referências bibliográficas</vt:lpstr>
      <vt:lpstr>Obrigado!</vt:lpstr>
      <vt:lpstr>Equações da RNA (Slide 11)</vt:lpstr>
      <vt:lpstr>Equações da RNA (Slide 11)</vt:lpstr>
      <vt:lpstr>Equações da RNA (Slide 11)</vt:lpstr>
      <vt:lpstr>Funções de ativação e custo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164</cp:revision>
  <cp:lastPrinted>2022-12-06T16:48:55Z</cp:lastPrinted>
  <dcterms:created xsi:type="dcterms:W3CDTF">2022-11-17T11:08:07Z</dcterms:created>
  <dcterms:modified xsi:type="dcterms:W3CDTF">2023-11-23T02:40:10Z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